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89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5741ECA-D9F5-45FA-86F1-A07107E5A3B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E5C23FF-AFD3-4D1A-8747-4421F5826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1ECA-D9F5-45FA-86F1-A07107E5A3B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23FF-AFD3-4D1A-8747-4421F5826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1ECA-D9F5-45FA-86F1-A07107E5A3B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23FF-AFD3-4D1A-8747-4421F5826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1ECA-D9F5-45FA-86F1-A07107E5A3B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23FF-AFD3-4D1A-8747-4421F5826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1ECA-D9F5-45FA-86F1-A07107E5A3B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23FF-AFD3-4D1A-8747-4421F5826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1ECA-D9F5-45FA-86F1-A07107E5A3B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23FF-AFD3-4D1A-8747-4421F5826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741ECA-D9F5-45FA-86F1-A07107E5A3B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5C23FF-AFD3-4D1A-8747-4421F5826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5741ECA-D9F5-45FA-86F1-A07107E5A3B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E5C23FF-AFD3-4D1A-8747-4421F5826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1ECA-D9F5-45FA-86F1-A07107E5A3B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23FF-AFD3-4D1A-8747-4421F5826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1ECA-D9F5-45FA-86F1-A07107E5A3B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23FF-AFD3-4D1A-8747-4421F5826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1ECA-D9F5-45FA-86F1-A07107E5A3B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23FF-AFD3-4D1A-8747-4421F5826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5741ECA-D9F5-45FA-86F1-A07107E5A3B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E5C23FF-AFD3-4D1A-8747-4421F5826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atin typeface="+mn-lt"/>
              </a:rPr>
              <a:t>Красная книга России</a:t>
            </a:r>
            <a:endParaRPr lang="ru-RU" b="1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899938"/>
            <a:ext cx="4318770" cy="1977334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Выполнил 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учитель начальных классов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ГБОУ гимназия 402 </a:t>
            </a:r>
          </a:p>
          <a:p>
            <a:pPr algn="r"/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им.Алии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Молдагуловой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Булгакова Алла Александровна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Для удобства пользования, страницы у книги цветные.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>
              <a:buNone/>
            </a:pPr>
            <a:r>
              <a:rPr lang="ru-RU" b="1" i="1" dirty="0" smtClean="0"/>
              <a:t>  На серых листах — сведения о мало изученных и редких видах. Возможно, они находятся под угрозой, но так как нет достаточной  информации, то нельзя оценить, к какой группе</a:t>
            </a:r>
          </a:p>
          <a:p>
            <a:pPr>
              <a:buNone/>
            </a:pPr>
            <a:r>
              <a:rPr lang="ru-RU" b="1" i="1" dirty="0" smtClean="0"/>
              <a:t>   они относятся.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333333"/>
                </a:solidFill>
                <a:latin typeface="+mn-lt"/>
              </a:rPr>
              <a:t>Для удобства пользования, страницы у книги цветные.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 anchor="ctr"/>
          <a:lstStyle/>
          <a:p>
            <a:pPr>
              <a:buNone/>
            </a:pPr>
            <a:r>
              <a:rPr lang="ru-RU" b="1" i="1" dirty="0" smtClean="0"/>
              <a:t>   На зеленых  листах — сведения  о восстановленных видах</a:t>
            </a:r>
          </a:p>
          <a:p>
            <a:pPr>
              <a:buNone/>
            </a:pPr>
            <a:r>
              <a:rPr lang="ru-RU" b="1" i="1" dirty="0" smtClean="0"/>
              <a:t>   и находящихся вне опасности.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Для удобства пользования, страницы у книги цветные.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 anchor="ctr"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Черными страницы стали тогда, когда  вообще с лица Земли исчезли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некоторые виды.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Красная книга состоит из двух частей</a:t>
            </a:r>
            <a:r>
              <a:rPr lang="ru-RU" b="1" i="1" dirty="0" smtClean="0">
                <a:latin typeface="+mn-lt"/>
              </a:rPr>
              <a:t/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> </a:t>
            </a:r>
            <a:endParaRPr lang="ru-RU" b="1" i="1" dirty="0">
              <a:latin typeface="+mn-lt"/>
            </a:endParaRPr>
          </a:p>
        </p:txBody>
      </p:sp>
      <p:pic>
        <p:nvPicPr>
          <p:cNvPr id="6" name="Содержимое 5" descr="9785353037323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071678"/>
            <a:ext cx="3232875" cy="4357718"/>
          </a:xfrm>
        </p:spPr>
      </p:pic>
      <p:pic>
        <p:nvPicPr>
          <p:cNvPr id="7" name="Содержимое 6" descr="168129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071678"/>
            <a:ext cx="3236579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____(2)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642918"/>
            <a:ext cx="6413527" cy="5072074"/>
          </a:xfrm>
          <a:solidFill>
            <a:schemeClr val="tx1"/>
          </a:solidFill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642918"/>
            <a:ext cx="2500330" cy="714380"/>
          </a:xfrm>
        </p:spPr>
        <p:txBody>
          <a:bodyPr>
            <a:normAutofit/>
          </a:bodyPr>
          <a:lstStyle/>
          <a:p>
            <a:r>
              <a:rPr lang="ru-RU" sz="4000" i="1" dirty="0" err="1" smtClean="0">
                <a:solidFill>
                  <a:schemeClr val="tx1"/>
                </a:solidFill>
                <a:latin typeface="+mn-lt"/>
              </a:rPr>
              <a:t>квагга</a:t>
            </a:r>
            <a:endParaRPr lang="ru-RU" sz="4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14282" y="2714620"/>
            <a:ext cx="4071966" cy="4000528"/>
          </a:xfrm>
        </p:spPr>
        <p:txBody>
          <a:bodyPr>
            <a:noAutofit/>
          </a:bodyPr>
          <a:lstStyle/>
          <a:p>
            <a:r>
              <a:rPr lang="ru-RU" sz="2000" b="1" i="1" dirty="0" err="1" smtClean="0"/>
              <a:t>Квагга</a:t>
            </a:r>
            <a:r>
              <a:rPr lang="ru-RU" sz="2000" b="1" i="1" dirty="0" smtClean="0"/>
              <a:t> вымерла немало лет тому назад, точнее в 1883 г. в зоопарке. Это непарнокопытное существовало на просторах Южной Африки и было одомашнено человекам для профилактики нападения хищников на стаи кур, при этом </a:t>
            </a:r>
            <a:r>
              <a:rPr lang="ru-RU" sz="2000" b="1" i="1" dirty="0" err="1" smtClean="0"/>
              <a:t>квагги</a:t>
            </a:r>
            <a:r>
              <a:rPr lang="ru-RU" sz="2000" b="1" i="1" dirty="0" smtClean="0"/>
              <a:t> кричали "</a:t>
            </a:r>
            <a:r>
              <a:rPr lang="ru-RU" sz="2000" b="1" i="1" dirty="0" err="1" smtClean="0"/>
              <a:t>куахо</a:t>
            </a:r>
            <a:r>
              <a:rPr lang="ru-RU" sz="2000" b="1" i="1" dirty="0" smtClean="0"/>
              <a:t>" за что и были так названы.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3357586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 smtClean="0">
                <a:solidFill>
                  <a:schemeClr val="tx1"/>
                </a:solidFill>
                <a:latin typeface="+mn-lt"/>
              </a:rPr>
              <a:t>дронт</a:t>
            </a:r>
            <a:endParaRPr lang="ru-RU" sz="4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642918"/>
            <a:ext cx="3383280" cy="5985529"/>
          </a:xfrm>
        </p:spPr>
        <p:txBody>
          <a:bodyPr>
            <a:normAutofit fontScale="85000" lnSpcReduction="20000"/>
          </a:bodyPr>
          <a:lstStyle/>
          <a:p>
            <a:r>
              <a:rPr lang="ru-RU" sz="1700" b="1" i="1" dirty="0" smtClean="0"/>
              <a:t>Дронт   одна из наиболее известных вымерших птиц. Безмятежно существовавшая, нелетающая птица отряда голубеобразных утратила инстинкт самосохранения из-за отсутствия хищников на островах его обитания. Причиной исчезновения дронта стало освоение этих островов европейцами. Дело в том, что с кораблей моряки завезли: собак, кошек и обязательных пассажиров - крыс. Все эти животные "высадившись" на остров стали уничтожать  гнёзда </a:t>
            </a:r>
            <a:r>
              <a:rPr lang="ru-RU" sz="1700" b="1" i="1" dirty="0" err="1" smtClean="0"/>
              <a:t>Додо</a:t>
            </a:r>
            <a:r>
              <a:rPr lang="ru-RU" sz="1700" b="1" i="1" dirty="0" smtClean="0"/>
              <a:t> (именно так прозвали этих птиц моряки) Кроме того </a:t>
            </a:r>
            <a:r>
              <a:rPr lang="ru-RU" sz="1700" b="1" i="1" dirty="0" err="1" smtClean="0"/>
              <a:t>додо</a:t>
            </a:r>
            <a:r>
              <a:rPr lang="ru-RU" sz="1700" b="1" i="1" dirty="0" smtClean="0"/>
              <a:t>  убивали на мясо . А убить </a:t>
            </a:r>
            <a:r>
              <a:rPr lang="ru-RU" sz="1700" b="1" i="1" dirty="0" err="1" smtClean="0"/>
              <a:t>додо</a:t>
            </a:r>
            <a:r>
              <a:rPr lang="ru-RU" sz="1700" b="1" i="1" dirty="0" smtClean="0"/>
              <a:t> было весьма легко - моряки просто подходили и забивали их палками и камнями, при этом бедная птица не оказывала почти никакого сопротивления.  Последний дронт умер в 1761. В данное время в Оксфорде идут эксперименты по восстановлению ДНК этой птицы.</a:t>
            </a:r>
          </a:p>
          <a:p>
            <a:endParaRPr lang="ru-RU" dirty="0"/>
          </a:p>
        </p:txBody>
      </p:sp>
      <p:pic>
        <p:nvPicPr>
          <p:cNvPr id="5" name="Содержимое 4" descr="173610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00174"/>
            <a:ext cx="4897200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593932" cy="107157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  <a:latin typeface="+mn-lt"/>
              </a:rPr>
              <a:t>Стеллерова корова (морская корова) </a:t>
            </a:r>
            <a:endParaRPr lang="ru-RU" sz="3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214422"/>
            <a:ext cx="3647660" cy="5414025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Всего 27 лет понадобилось человеку для уничтожения целого вида… Стеллерова корова - морское млекопитающее отряда сирен. Длина до 10 м, весила до 4 тонн. Место обитания - Командорские острова (хотя есть сведения обитания и у берегов Камчатки и Северных Курил). Это малоподвижное беззубое темно-бурое животное </a:t>
            </a:r>
            <a:r>
              <a:rPr lang="ru-RU" sz="1600" b="1" i="1" smtClean="0"/>
              <a:t>длиной 6-8 </a:t>
            </a:r>
            <a:r>
              <a:rPr lang="ru-RU" sz="1600" b="1" i="1" dirty="0" smtClean="0"/>
              <a:t>м с раздвоенным хвостом обитало в мелких бухтах, почти не умело нырять, питалось водорослями. Из-за жира и мяса беззащитной коровы человек бессердечно убивал её. </a:t>
            </a:r>
            <a:endParaRPr lang="ru-RU" sz="1600" b="1" i="1" dirty="0"/>
          </a:p>
        </p:txBody>
      </p:sp>
      <p:pic>
        <p:nvPicPr>
          <p:cNvPr id="5" name="Содержимое 4" descr="173610_349360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786058"/>
            <a:ext cx="5102225" cy="3826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62525[1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647465">
            <a:off x="4660149" y="2011798"/>
            <a:ext cx="4231436" cy="3096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+mn-lt"/>
              </a:rPr>
              <a:t>Бурый медведь</a:t>
            </a:r>
            <a:endParaRPr lang="ru-RU" sz="3600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Содержимое 7" descr="128932298491003126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865135">
            <a:off x="433650" y="1788705"/>
            <a:ext cx="4843369" cy="460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wolfs[1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8303" y="714356"/>
            <a:ext cx="6855697" cy="514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+mn-lt"/>
              </a:rPr>
              <a:t>волк</a:t>
            </a:r>
            <a:endParaRPr lang="ru-RU" sz="3600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048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7404"/>
            <a:ext cx="4038600" cy="3750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effectLst/>
                <a:latin typeface="+mn-lt"/>
              </a:rPr>
              <a:t>Кроме крупных животных, в Красную книгу занесены  птицы…</a:t>
            </a:r>
            <a:endParaRPr lang="ru-RU" sz="3600" b="1" i="1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993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642918"/>
            <a:ext cx="4786314" cy="62150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43000"/>
            <a:ext cx="4786346" cy="5572148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latin typeface="+mn-lt"/>
              </a:rPr>
              <a:t>Все мы – люди, животные, птицы, растения – жители Земли. Но наша планета находится в опасности. На ней много больных мест.  Это случилось потому, что люди построили много заводов, фабрик, электростанций. От этих предприятий загрязняется воздух – его загрязняет дым, который выходит из труб в небо, газы от машин. Отходы заводов сливаются в реки, моря и загрязняют их. Нефть из танкеров во время аварий проливается в воду морей и океанов. Так загрязняется наша земля. От этого загрязнения гибнут животные, растения, болеют люди. Гибнет наша природа.</a:t>
            </a:r>
            <a:endParaRPr lang="ru-RU" sz="1800" i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+mn-lt"/>
              </a:rPr>
              <a:t>Орлан - белохвост</a:t>
            </a:r>
            <a:endParaRPr lang="ru-RU" sz="3600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Содержимое 6" descr="030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4752000" cy="4752000"/>
          </a:xfrm>
        </p:spPr>
      </p:pic>
      <p:pic>
        <p:nvPicPr>
          <p:cNvPr id="8" name="Содержимое 7" descr="28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357298"/>
            <a:ext cx="3747033" cy="532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+mn-lt"/>
              </a:rPr>
              <a:t>Журавль - красавка</a:t>
            </a:r>
            <a:endParaRPr lang="ru-RU" sz="3600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krasavka_!_[1]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785926"/>
            <a:ext cx="3803329" cy="4525962"/>
          </a:xfrm>
        </p:spPr>
      </p:pic>
      <p:pic>
        <p:nvPicPr>
          <p:cNvPr id="6" name="Содержимое 5" descr="cr10b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7620" y="1571612"/>
            <a:ext cx="5125686" cy="475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593932" cy="64294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+mn-lt"/>
              </a:rPr>
              <a:t>Странствующий голубь</a:t>
            </a:r>
            <a:endParaRPr lang="ru-RU" sz="36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8479df81-214f-3ea0-beb3-c6efdc0e498e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001" y="1785926"/>
            <a:ext cx="8999999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+mn-lt"/>
              </a:rPr>
              <a:t>… и рыбы</a:t>
            </a:r>
            <a:endParaRPr lang="ru-RU" sz="3600" b="1" i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4810" y="714356"/>
            <a:ext cx="4521966" cy="92869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  <a:latin typeface="+mn-lt"/>
              </a:rPr>
              <a:t>севрюга</a:t>
            </a:r>
            <a:endParaRPr lang="ru-RU" sz="3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evryga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854000"/>
            <a:ext cx="8790798" cy="500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857232"/>
            <a:ext cx="4164776" cy="755394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  <a:latin typeface="+mn-lt"/>
              </a:rPr>
              <a:t>осётр</a:t>
            </a:r>
            <a:endParaRPr lang="ru-RU" sz="3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20697690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000240"/>
            <a:ext cx="8841734" cy="46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785794"/>
            <a:ext cx="3500462" cy="857256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  <a:latin typeface="+mn-lt"/>
              </a:rPr>
              <a:t>белуга</a:t>
            </a:r>
            <a:endParaRPr lang="ru-RU" sz="3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3000372"/>
            <a:ext cx="3383280" cy="20717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fda5d7b3fc3689f081ad2544cd6_prev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382" y="2824294"/>
            <a:ext cx="8788982" cy="302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+mn-lt"/>
              </a:rPr>
              <a:t>… и растения</a:t>
            </a:r>
            <a:endParaRPr lang="ru-RU" sz="3600" b="1" i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654843[1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744378" y="1505622"/>
            <a:ext cx="6096757" cy="460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2971792" cy="92869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+mn-lt"/>
              </a:rPr>
              <a:t>ландыш</a:t>
            </a:r>
            <a:endParaRPr lang="ru-RU" sz="36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Содержимое 14" descr="landysh-mayskiy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34558" y="738000"/>
            <a:ext cx="4509442" cy="612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857232"/>
            <a:ext cx="4357718" cy="142876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+mn-lt"/>
              </a:rPr>
              <a:t>подснежник</a:t>
            </a:r>
            <a:endParaRPr lang="ru-RU" sz="3600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Содержимое 7" descr="Galanthus_nivalis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18000"/>
            <a:ext cx="4140000" cy="4140000"/>
          </a:xfrm>
        </p:spPr>
      </p:pic>
      <p:pic>
        <p:nvPicPr>
          <p:cNvPr id="9" name="Содержимое 8" descr="0_356cd_50059294_XL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33749" y="857232"/>
            <a:ext cx="5610251" cy="421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143000"/>
            <a:ext cx="8543956" cy="10668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Что же такое</a:t>
            </a:r>
            <a:endParaRPr lang="ru-RU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Содержимое 5" descr="b7b62a79edb6b052a3951301f5db110c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785794"/>
            <a:ext cx="4160160" cy="5832000"/>
          </a:xfrm>
        </p:spPr>
      </p:pic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0" y="2643188"/>
            <a:ext cx="7215188" cy="42148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</a:pPr>
            <a:endParaRPr lang="ru-RU" sz="2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</a:pPr>
            <a:endParaRPr lang="ru-RU" sz="2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b="1" i="1" dirty="0" smtClean="0"/>
              <a:t>   </a:t>
            </a:r>
          </a:p>
          <a:p>
            <a:pPr>
              <a:lnSpc>
                <a:spcPct val="90000"/>
              </a:lnSpc>
              <a:buNone/>
            </a:pPr>
            <a:endParaRPr lang="ru-RU" sz="2400" b="1" i="1" dirty="0" smtClean="0"/>
          </a:p>
          <a:p>
            <a:pPr>
              <a:lnSpc>
                <a:spcPct val="90000"/>
              </a:lnSpc>
              <a:buNone/>
            </a:pPr>
            <a:r>
              <a:rPr lang="ru-RU" sz="2400" b="1" i="1" dirty="0" smtClean="0"/>
              <a:t>   </a:t>
            </a:r>
            <a:endParaRPr lang="ru-RU" sz="2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latanthera_bifolia[1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47378" y="774000"/>
            <a:ext cx="4296622" cy="608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Любка двулистная (ночная фиалка, лесная орхидея)</a:t>
            </a:r>
            <a:endParaRPr lang="ru-RU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025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62000"/>
            <a:ext cx="3321262" cy="48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214554"/>
            <a:ext cx="2786082" cy="50006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" name="Содержимое 8" descr="1279983921_1279827536_green_earth-3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071678"/>
            <a:ext cx="4762500" cy="3581401"/>
          </a:xfrm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714876" y="785795"/>
            <a:ext cx="4286280" cy="5929354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Люди думали, что природа неисчерпаема, сколько бы ни брать у неё, всё снова само собой восстановится. И просчитались. Некоторых животных совсем истребили, а некоторые находятся под угрозой исчезновения. Естественно, грустно читать о печальной судьбе таких животных, особенно неприятно, что виной исчезновения является человек. Сегодня надо заботиться о тех животных  и растениях, численность которых сокращается и  возвращать их к жизни.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reen_planet_big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714356"/>
            <a:ext cx="8848756" cy="60007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8593932" cy="171451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latin typeface="+mn-lt"/>
              </a:rPr>
              <a:t>Что надо делать, чтобы спасти исчезающие и редкие виды растений и животных?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3000372"/>
            <a:ext cx="6643734" cy="3714776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ru-RU" sz="2400" b="1" i="1" dirty="0" smtClean="0"/>
              <a:t>Запретить охоту.</a:t>
            </a:r>
          </a:p>
          <a:p>
            <a:pPr>
              <a:buFontTx/>
              <a:buChar char="•"/>
            </a:pPr>
            <a:r>
              <a:rPr lang="ru-RU" sz="2400" b="1" i="1" dirty="0" smtClean="0"/>
              <a:t>Запретить чрезмерную   </a:t>
            </a:r>
          </a:p>
          <a:p>
            <a:r>
              <a:rPr lang="ru-RU" sz="2400" b="1" i="1" dirty="0" smtClean="0"/>
              <a:t> добычу животных.</a:t>
            </a:r>
          </a:p>
          <a:p>
            <a:pPr>
              <a:buFontTx/>
              <a:buChar char="•"/>
            </a:pPr>
            <a:r>
              <a:rPr lang="ru-RU" sz="2400" b="1" i="1" dirty="0" smtClean="0"/>
              <a:t>Запретить разрушать </a:t>
            </a:r>
          </a:p>
          <a:p>
            <a:r>
              <a:rPr lang="ru-RU" sz="2400" b="1" i="1" dirty="0" smtClean="0"/>
              <a:t> места обитания   животных.</a:t>
            </a:r>
          </a:p>
          <a:p>
            <a:pPr>
              <a:buFontTx/>
              <a:buChar char="•"/>
            </a:pPr>
            <a:r>
              <a:rPr lang="ru-RU" sz="2400" b="1" i="1" dirty="0" smtClean="0"/>
              <a:t>Охранять заповедники.</a:t>
            </a:r>
          </a:p>
          <a:p>
            <a:pPr>
              <a:buFontTx/>
              <a:buChar char="•"/>
            </a:pPr>
            <a:r>
              <a:rPr lang="ru-RU" sz="2400" b="1" i="1" dirty="0" smtClean="0"/>
              <a:t>Заботиться о размножении исчезающих видов живой природы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274640554_ojblhdmprzctmuc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659" y="738000"/>
            <a:ext cx="9161659" cy="612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6710" y="1143000"/>
            <a:ext cx="900090" cy="42861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b="1" i="1" dirty="0" smtClean="0"/>
              <a:t>Специальная комиссия составила список животных и растений, которые находятся на грани исчезновения, и список редких видов. Учёные решили назвать этот список Красной книгой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858312" cy="642942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Почему книгу назвали именно «Красная книга»?</a:t>
            </a:r>
            <a:endParaRPr lang="ru-RU"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b="1" i="1" dirty="0" smtClean="0"/>
              <a:t>Красный цвет – сигнал тревоги, опасности, предупреждения.</a:t>
            </a:r>
          </a:p>
          <a:p>
            <a:r>
              <a:rPr lang="ru-RU" sz="2400" b="1" i="1" dirty="0" smtClean="0"/>
              <a:t>Он, как красный сигнал светофора, предупреждает: «Осторожно! Может случиться беда».</a:t>
            </a:r>
          </a:p>
          <a:p>
            <a:endParaRPr lang="ru-RU" dirty="0"/>
          </a:p>
        </p:txBody>
      </p:sp>
      <p:pic>
        <p:nvPicPr>
          <p:cNvPr id="5" name="Содержимое 4" descr="post-19124-1208412080_thumb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788716"/>
            <a:ext cx="5102225" cy="3826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Красная книга</a:t>
            </a:r>
            <a:endParaRPr lang="ru-RU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0000FF"/>
                </a:solidFill>
              </a:rPr>
              <a:t>Информирует</a:t>
            </a:r>
            <a:r>
              <a:rPr lang="ru-RU" b="1" i="1" u="sng" dirty="0" smtClean="0"/>
              <a:t>, </a:t>
            </a:r>
            <a:r>
              <a:rPr lang="ru-RU" b="1" i="1" dirty="0" smtClean="0"/>
              <a:t>какие виды животных и растений в опасности.</a:t>
            </a:r>
          </a:p>
          <a:p>
            <a:r>
              <a:rPr lang="ru-RU" b="1" i="1" u="sng" dirty="0" smtClean="0">
                <a:solidFill>
                  <a:srgbClr val="0000FF"/>
                </a:solidFill>
              </a:rPr>
              <a:t>Призывает </a:t>
            </a:r>
            <a:r>
              <a:rPr lang="ru-RU" b="1" i="1" dirty="0" smtClean="0"/>
              <a:t>изучать эти виды.</a:t>
            </a:r>
          </a:p>
          <a:p>
            <a:r>
              <a:rPr lang="ru-RU" b="1" i="1" u="sng" dirty="0" smtClean="0">
                <a:solidFill>
                  <a:srgbClr val="0000FF"/>
                </a:solidFill>
              </a:rPr>
              <a:t>Предупреждает </a:t>
            </a:r>
            <a:r>
              <a:rPr lang="ru-RU" b="1" dirty="0" smtClean="0"/>
              <a:t>об исчезновении этих видов.</a:t>
            </a:r>
          </a:p>
          <a:p>
            <a:r>
              <a:rPr lang="ru-RU" b="1" i="1" u="sng" dirty="0" smtClean="0">
                <a:solidFill>
                  <a:srgbClr val="0000FF"/>
                </a:solidFill>
              </a:rPr>
              <a:t>Советует, </a:t>
            </a:r>
            <a:r>
              <a:rPr lang="ru-RU" b="1" i="1" dirty="0" smtClean="0"/>
              <a:t>как сохранить эти редкие виды растений и животных.</a:t>
            </a:r>
          </a:p>
          <a:p>
            <a:endParaRPr lang="ru-RU" i="1" dirty="0" smtClean="0">
              <a:solidFill>
                <a:srgbClr val="4D4D4D"/>
              </a:solidFill>
            </a:endParaRPr>
          </a:p>
          <a:p>
            <a:endParaRPr lang="ru-RU" i="1" dirty="0" smtClean="0">
              <a:solidFill>
                <a:srgbClr val="4D4D4D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Для удобства пользования, страницы у книги цветные.</a:t>
            </a:r>
            <a:endParaRPr lang="ru-RU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 anchor="ctr"/>
          <a:lstStyle/>
          <a:p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/>
              <a:t>   На красных  листах помещены сведения о видах, находящихся под угрозой  исчезновения и которые уже невозможно спасти без введения специальных мер охраны.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Для удобства пользования, страницы у книги цветные.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 anchor="ctr"/>
          <a:lstStyle/>
          <a:p>
            <a:pPr>
              <a:buNone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На желтых  листах— уязвимые виды.</a:t>
            </a:r>
          </a:p>
          <a:p>
            <a:pPr>
              <a:buNone/>
            </a:pPr>
            <a:r>
              <a:rPr lang="ru-RU" b="1" i="1" dirty="0" smtClean="0"/>
              <a:t>Эти виды встречаются в количествах </a:t>
            </a:r>
          </a:p>
          <a:p>
            <a:pPr>
              <a:buNone/>
            </a:pPr>
            <a:r>
              <a:rPr lang="ru-RU" b="1" i="1" dirty="0" smtClean="0"/>
              <a:t>достаточных для выживания, но их</a:t>
            </a:r>
          </a:p>
          <a:p>
            <a:pPr>
              <a:buNone/>
            </a:pPr>
            <a:r>
              <a:rPr lang="ru-RU" b="1" i="1" dirty="0" smtClean="0"/>
              <a:t>численность очень быстро сокращается.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Для удобства пользования, страницы у книги цветные.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На белых листах помещены сведения </a:t>
            </a:r>
          </a:p>
          <a:p>
            <a:pPr>
              <a:buNone/>
            </a:pPr>
            <a:r>
              <a:rPr lang="ru-RU" b="1" i="1" dirty="0" smtClean="0"/>
              <a:t>   о редких видах растений и животных.</a:t>
            </a:r>
          </a:p>
          <a:p>
            <a:pPr>
              <a:buNone/>
            </a:pPr>
            <a:r>
              <a:rPr lang="ru-RU" b="1" i="1" dirty="0" smtClean="0"/>
              <a:t>   Эти виды не находятся под угрозой вымирания, встречаются очень редко, на ограниченных </a:t>
            </a:r>
          </a:p>
          <a:p>
            <a:pPr>
              <a:buNone/>
            </a:pPr>
            <a:r>
              <a:rPr lang="ru-RU" b="1" i="1" dirty="0" smtClean="0"/>
              <a:t>   территориях, поэтому могут скоро исчезнуть.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773</Words>
  <Application>Microsoft Office PowerPoint</Application>
  <PresentationFormat>Экран (4:3)</PresentationFormat>
  <Paragraphs>80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Городская</vt:lpstr>
      <vt:lpstr>Красная книга России</vt:lpstr>
      <vt:lpstr>Все мы – люди, животные, птицы, растения – жители Земли. Но наша планета находится в опасности. На ней много больных мест.  Это случилось потому, что люди построили много заводов, фабрик, электростанций. От этих предприятий загрязняется воздух – его загрязняет дым, который выходит из труб в небо, газы от машин. Отходы заводов сливаются в реки, моря и загрязняют их. Нефть из танкеров во время аварий проливается в воду морей и океанов. Так загрязняется наша земля. От этого загрязнения гибнут животные, растения, болеют люди. Гибнет наша природа.</vt:lpstr>
      <vt:lpstr>Что же такое</vt:lpstr>
      <vt:lpstr>Слайд 4</vt:lpstr>
      <vt:lpstr>Почему книгу назвали именно «Красная книга»?</vt:lpstr>
      <vt:lpstr>Красная книга</vt:lpstr>
      <vt:lpstr>Для удобства пользования, страницы у книги цветные.</vt:lpstr>
      <vt:lpstr>Для удобства пользования, страницы у книги цветные.</vt:lpstr>
      <vt:lpstr>Для удобства пользования, страницы у книги цветные.</vt:lpstr>
      <vt:lpstr>Для удобства пользования, страницы у книги цветные.</vt:lpstr>
      <vt:lpstr>Для удобства пользования, страницы у книги цветные.</vt:lpstr>
      <vt:lpstr>Для удобства пользования, страницы у книги цветные.</vt:lpstr>
      <vt:lpstr>Красная книга состоит из двух частей  </vt:lpstr>
      <vt:lpstr>квагга</vt:lpstr>
      <vt:lpstr> дронт</vt:lpstr>
      <vt:lpstr>Стеллерова корова (морская корова) </vt:lpstr>
      <vt:lpstr>Бурый медведь</vt:lpstr>
      <vt:lpstr>волк</vt:lpstr>
      <vt:lpstr>Кроме крупных животных, в Красную книгу занесены  птицы…</vt:lpstr>
      <vt:lpstr>Орлан - белохвост</vt:lpstr>
      <vt:lpstr>Журавль - красавка</vt:lpstr>
      <vt:lpstr>Странствующий голубь</vt:lpstr>
      <vt:lpstr>… и рыбы</vt:lpstr>
      <vt:lpstr>севрюга</vt:lpstr>
      <vt:lpstr>осётр</vt:lpstr>
      <vt:lpstr>белуга</vt:lpstr>
      <vt:lpstr>… и растения</vt:lpstr>
      <vt:lpstr>ландыш</vt:lpstr>
      <vt:lpstr>подснежник</vt:lpstr>
      <vt:lpstr>Любка двулистная (ночная фиалка, лесная орхидея)</vt:lpstr>
      <vt:lpstr>Слайд 31</vt:lpstr>
      <vt:lpstr>Что надо делать, чтобы спасти исчезающие и редкие виды растений и животных?</vt:lpstr>
      <vt:lpstr>Слайд 33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квагга</dc:title>
  <dc:creator>admin</dc:creator>
  <cp:lastModifiedBy>1</cp:lastModifiedBy>
  <cp:revision>28</cp:revision>
  <dcterms:created xsi:type="dcterms:W3CDTF">2011-05-15T18:28:36Z</dcterms:created>
  <dcterms:modified xsi:type="dcterms:W3CDTF">2014-04-04T08:25:43Z</dcterms:modified>
</cp:coreProperties>
</file>