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0" r:id="rId4"/>
    <p:sldId id="26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99"/>
    <a:srgbClr val="FFFFCC"/>
    <a:srgbClr val="99FFCC"/>
    <a:srgbClr val="000099"/>
    <a:srgbClr val="FFCC66"/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D9E2-CF82-4361-85EF-FE3BFACDB1A4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35E7-2120-4D3A-AEE8-37B447FAB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D9E2-CF82-4361-85EF-FE3BFACDB1A4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35E7-2120-4D3A-AEE8-37B447FAB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D9E2-CF82-4361-85EF-FE3BFACDB1A4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35E7-2120-4D3A-AEE8-37B447FAB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D9E2-CF82-4361-85EF-FE3BFACDB1A4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35E7-2120-4D3A-AEE8-37B447FAB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D9E2-CF82-4361-85EF-FE3BFACDB1A4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35E7-2120-4D3A-AEE8-37B447FAB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D9E2-CF82-4361-85EF-FE3BFACDB1A4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35E7-2120-4D3A-AEE8-37B447FAB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D9E2-CF82-4361-85EF-FE3BFACDB1A4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35E7-2120-4D3A-AEE8-37B447FAB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D9E2-CF82-4361-85EF-FE3BFACDB1A4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35E7-2120-4D3A-AEE8-37B447FAB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D9E2-CF82-4361-85EF-FE3BFACDB1A4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35E7-2120-4D3A-AEE8-37B447FAB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D9E2-CF82-4361-85EF-FE3BFACDB1A4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35E7-2120-4D3A-AEE8-37B447FAB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D9E2-CF82-4361-85EF-FE3BFACDB1A4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35E7-2120-4D3A-AEE8-37B447FAB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0D9E2-CF82-4361-85EF-FE3BFACDB1A4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035E7-2120-4D3A-AEE8-37B447FAB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642918"/>
            <a:ext cx="761465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Проблемно – поисковая</a:t>
            </a:r>
          </a:p>
          <a:p>
            <a:pPr algn="ctr"/>
            <a:r>
              <a:rPr lang="ru-RU" sz="54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технология</a:t>
            </a:r>
            <a:endParaRPr lang="ru-RU" sz="5400" b="1" cap="none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728" y="4429132"/>
            <a:ext cx="60741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</a:rPr>
              <a:t>Подготовила </a:t>
            </a:r>
          </a:p>
          <a:p>
            <a:pPr algn="ctr"/>
            <a:r>
              <a:rPr lang="ru-RU" sz="3200" b="1" i="1" dirty="0" smtClean="0">
                <a:solidFill>
                  <a:srgbClr val="7030A0"/>
                </a:solidFill>
              </a:rPr>
              <a:t>учитель МКОУ </a:t>
            </a:r>
            <a:r>
              <a:rPr lang="ru-RU" sz="3200" b="1" i="1" dirty="0" err="1" smtClean="0">
                <a:solidFill>
                  <a:srgbClr val="7030A0"/>
                </a:solidFill>
              </a:rPr>
              <a:t>Бетлицкая</a:t>
            </a:r>
            <a:r>
              <a:rPr lang="ru-RU" sz="3200" b="1" i="1" dirty="0" smtClean="0">
                <a:solidFill>
                  <a:srgbClr val="7030A0"/>
                </a:solidFill>
              </a:rPr>
              <a:t> СОШ </a:t>
            </a:r>
          </a:p>
          <a:p>
            <a:pPr algn="ctr"/>
            <a:r>
              <a:rPr lang="ru-RU" sz="3200" b="1" i="1" dirty="0" err="1" smtClean="0">
                <a:solidFill>
                  <a:srgbClr val="7030A0"/>
                </a:solidFill>
              </a:rPr>
              <a:t>Семенчук</a:t>
            </a:r>
            <a:r>
              <a:rPr lang="ru-RU" sz="3200" b="1" i="1" dirty="0" smtClean="0">
                <a:solidFill>
                  <a:srgbClr val="7030A0"/>
                </a:solidFill>
              </a:rPr>
              <a:t> Н. В.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357166"/>
            <a:ext cx="761465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Проблемно – поисковая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технология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2571744"/>
            <a:ext cx="38985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3500438"/>
            <a:ext cx="38985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4572008"/>
            <a:ext cx="38985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5643578"/>
            <a:ext cx="38985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357290" y="2500306"/>
            <a:ext cx="6786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Способствует формированию прочных знаний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7290" y="3500438"/>
            <a:ext cx="5170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Повышает интерес, создает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положительную мотивацию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28728" y="4643446"/>
            <a:ext cx="69926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Повышает мыслительную активность, 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самостоятельность</a:t>
            </a:r>
            <a:endParaRPr lang="ru-RU" sz="24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00166" y="5643578"/>
            <a:ext cx="5786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  <a:t>Повышает интеллектуальный уровень</a:t>
            </a:r>
            <a:endParaRPr lang="ru-RU" sz="2400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357298"/>
            <a:ext cx="878684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B050"/>
                </a:solidFill>
              </a:rPr>
              <a:t>  На какой планете Солнечной системы Новый год встречают в 4 раза чаще, </a:t>
            </a:r>
          </a:p>
          <a:p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      чем на Земле и почему?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  Смогут ли существовать на Земле водоросли и кроты, если исчезнет Солнце?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tx2"/>
                </a:solidFill>
              </a:rPr>
              <a:t>    Почему в природе больше всего страдают красивоцветущие и полезные растения?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Что случится, если растения исчезнут?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B0F0"/>
                </a:solidFill>
              </a:rPr>
              <a:t>    Почему низкорослую чернику называют кустарником, а высокий девясил травой?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C00000"/>
                </a:solidFill>
              </a:rPr>
              <a:t>   Если у кустарника срезать все стебельки, кроме одного, станет ли он деревом?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7030A0"/>
                </a:solidFill>
              </a:rPr>
              <a:t>   Можно ли задержать перелётных птиц, если развесить везде </a:t>
            </a:r>
          </a:p>
          <a:p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       утеплённые птичьи     домики?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  Люди нередко меняются своими квартирами, переезжают из дома в дом,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     с этажа   на этаж. А могут ли поменяться квартирами лесные животные? 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7" y="0"/>
            <a:ext cx="778674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Проблемные вопросы по природоведению</a:t>
            </a:r>
            <a:endParaRPr lang="ru-RU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EC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0"/>
            <a:ext cx="822202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Постановка проблемных задач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500174"/>
            <a:ext cx="7462684" cy="107721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ru-RU" sz="3200" i="1" dirty="0">
                <a:solidFill>
                  <a:srgbClr val="002060"/>
                </a:solidFill>
              </a:rPr>
              <a:t>З</a:t>
            </a:r>
            <a:r>
              <a:rPr lang="ru-RU" sz="3200" i="1" dirty="0" smtClean="0">
                <a:solidFill>
                  <a:srgbClr val="002060"/>
                </a:solidFill>
              </a:rPr>
              <a:t>адачи с недостаточными </a:t>
            </a:r>
          </a:p>
          <a:p>
            <a:r>
              <a:rPr lang="ru-RU" sz="3200" i="1" dirty="0" smtClean="0">
                <a:solidFill>
                  <a:srgbClr val="002060"/>
                </a:solidFill>
              </a:rPr>
              <a:t>или избыточными исходными данными. </a:t>
            </a:r>
            <a:endParaRPr lang="ru-RU" sz="3200" i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3071810"/>
            <a:ext cx="8161721" cy="58477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chemeClr val="bg1"/>
                </a:solidFill>
              </a:rPr>
              <a:t>Задачи с заведомо допущенными ошибками</a:t>
            </a:r>
            <a:r>
              <a:rPr lang="ru-RU" sz="3200" i="1" dirty="0" smtClean="0">
                <a:solidFill>
                  <a:srgbClr val="800080"/>
                </a:solidFill>
              </a:rPr>
              <a:t>.</a:t>
            </a:r>
            <a:endParaRPr lang="ru-RU" sz="3200" i="1" dirty="0">
              <a:solidFill>
                <a:srgbClr val="80008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8794" y="4071942"/>
            <a:ext cx="6950942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C00000"/>
                </a:solidFill>
              </a:rPr>
              <a:t>Задачи с противоречивыми данными.</a:t>
            </a:r>
            <a:endParaRPr lang="ru-RU" sz="3200" i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5000636"/>
            <a:ext cx="5986511" cy="584775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000099"/>
                </a:solidFill>
              </a:rPr>
              <a:t>Нестандартные тексты задач.</a:t>
            </a:r>
            <a:endParaRPr lang="ru-RU" sz="3200" i="1" dirty="0">
              <a:solidFill>
                <a:srgbClr val="00009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190" y="5857892"/>
            <a:ext cx="3577646" cy="584775"/>
          </a:xfrm>
          <a:prstGeom prst="rect">
            <a:avLst/>
          </a:prstGeom>
          <a:solidFill>
            <a:srgbClr val="99FFCC"/>
          </a:solidFill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</a:rPr>
              <a:t>Творческие задачи.</a:t>
            </a:r>
            <a:endParaRPr lang="ru-RU" sz="3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0F0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195</Words>
  <Application>Microsoft Office PowerPoint</Application>
  <PresentationFormat>Экран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2013-03-04T18:29:22Z</dcterms:created>
  <dcterms:modified xsi:type="dcterms:W3CDTF">2013-03-25T19:08:48Z</dcterms:modified>
</cp:coreProperties>
</file>