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осенний месяц,2 Answers,A,15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school/b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73" y="0"/>
            <a:ext cx="9190273" cy="6919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ru-RU" dirty="0" smtClean="0"/>
              <a:t>Какой из месяцев осенний?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2636912"/>
            <a:ext cx="3744416" cy="230425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А) сентябрь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В) апрель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С) январь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ядовитый гриб,5 Answers,C,16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school/b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73" y="-61736"/>
            <a:ext cx="9190273" cy="6919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гриб ядовитый?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772816"/>
            <a:ext cx="5698976" cy="43533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белый гриб</a:t>
            </a:r>
          </a:p>
          <a:p>
            <a:pPr>
              <a:buNone/>
            </a:pPr>
            <a:r>
              <a:rPr lang="ru-RU" dirty="0" smtClean="0"/>
              <a:t>В) подосиновик</a:t>
            </a:r>
          </a:p>
          <a:p>
            <a:pPr>
              <a:buNone/>
            </a:pPr>
            <a:r>
              <a:rPr lang="ru-RU" dirty="0" smtClean="0"/>
              <a:t>С)мухомор</a:t>
            </a:r>
          </a:p>
          <a:p>
            <a:pPr>
              <a:buNone/>
            </a:pPr>
            <a:r>
              <a:rPr lang="en-US" dirty="0" smtClean="0"/>
              <a:t>D)</a:t>
            </a:r>
            <a:r>
              <a:rPr lang="ru-RU" dirty="0" smtClean="0"/>
              <a:t> лисичка</a:t>
            </a:r>
          </a:p>
          <a:p>
            <a:pPr>
              <a:buNone/>
            </a:pPr>
            <a:r>
              <a:rPr lang="ru-RU" dirty="0" smtClean="0"/>
              <a:t>Е)груздь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царь грибов,5 Answers,D,16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school/b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273" cy="6919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гриб называют царем грибов?</a:t>
            </a:r>
            <a:endParaRPr lang="ru-RU" dirty="0"/>
          </a:p>
        </p:txBody>
      </p:sp>
      <p:pic>
        <p:nvPicPr>
          <p:cNvPr id="20483" name="Picture 3" descr="C:\Users\98AF~1\AppData\Local\Temp\Rar$DIa0.792\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1340768"/>
            <a:ext cx="2604104" cy="2087879"/>
          </a:xfrm>
          <a:prstGeom prst="rect">
            <a:avLst/>
          </a:prstGeom>
          <a:noFill/>
        </p:spPr>
      </p:pic>
      <p:pic>
        <p:nvPicPr>
          <p:cNvPr id="20484" name="Picture 4" descr="C:\Users\98AF~1\AppData\Local\Temp\Rar$DIa0.359\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1628800"/>
            <a:ext cx="1976771" cy="2413636"/>
          </a:xfrm>
          <a:prstGeom prst="rect">
            <a:avLst/>
          </a:prstGeom>
          <a:noFill/>
        </p:spPr>
      </p:pic>
      <p:pic>
        <p:nvPicPr>
          <p:cNvPr id="20485" name="Picture 5" descr="C:\Users\98AF~1\AppData\Local\Temp\Rar$DIa0.240\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3501008"/>
            <a:ext cx="2449921" cy="2985128"/>
          </a:xfrm>
          <a:prstGeom prst="rect">
            <a:avLst/>
          </a:prstGeom>
          <a:noFill/>
        </p:spPr>
      </p:pic>
      <p:pic>
        <p:nvPicPr>
          <p:cNvPr id="20486" name="Picture 6" descr="C:\Users\98AF~1\AppData\Local\Temp\Rar$DIa0.341\4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88224" y="3959735"/>
            <a:ext cx="2178772" cy="2898265"/>
          </a:xfrm>
          <a:prstGeom prst="rect">
            <a:avLst/>
          </a:prstGeom>
          <a:noFill/>
        </p:spPr>
      </p:pic>
      <p:pic>
        <p:nvPicPr>
          <p:cNvPr id="20487" name="Picture 7" descr="C:\Users\98AF~1\AppData\Local\Temp\Rar$DIa0.668\9.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91880" y="3717032"/>
            <a:ext cx="2572923" cy="334523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47664" y="23488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2780928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551723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779912" y="4797152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732240" y="5373216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23 сентября,2 Answers,A,2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school/b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273" cy="6919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бывает 23 сентября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2060848"/>
            <a:ext cx="6120680" cy="40653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день осеннего равноденствия</a:t>
            </a:r>
          </a:p>
          <a:p>
            <a:pPr>
              <a:buNone/>
            </a:pPr>
            <a:r>
              <a:rPr lang="ru-RU" dirty="0" smtClean="0"/>
              <a:t>В) бабье лето</a:t>
            </a:r>
          </a:p>
          <a:p>
            <a:pPr>
              <a:buNone/>
            </a:pPr>
            <a:r>
              <a:rPr lang="ru-RU" dirty="0" smtClean="0"/>
              <a:t>С)низкие облака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неживая природа,3 Answers,A,15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voyrebenok.ru/images/presentation/school/b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73" y="0"/>
            <a:ext cx="9190273" cy="6919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относится к неживой природе?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844824"/>
            <a:ext cx="5338936" cy="428133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камень</a:t>
            </a:r>
          </a:p>
          <a:p>
            <a:pPr>
              <a:buNone/>
            </a:pPr>
            <a:r>
              <a:rPr lang="ru-RU" dirty="0" smtClean="0"/>
              <a:t>В) грибы</a:t>
            </a:r>
          </a:p>
          <a:p>
            <a:pPr>
              <a:buNone/>
            </a:pPr>
            <a:r>
              <a:rPr lang="ru-RU" dirty="0" smtClean="0"/>
              <a:t>С)белка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горькая трава,3 Answers,C,15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school/b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73" y="0"/>
            <a:ext cx="9190273" cy="6919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горькая трава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700808"/>
            <a:ext cx="5194920" cy="44253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крапива</a:t>
            </a:r>
          </a:p>
          <a:p>
            <a:pPr>
              <a:buNone/>
            </a:pPr>
            <a:r>
              <a:rPr lang="ru-RU" dirty="0" smtClean="0"/>
              <a:t>В) подорожник</a:t>
            </a:r>
          </a:p>
          <a:p>
            <a:pPr>
              <a:buNone/>
            </a:pPr>
            <a:r>
              <a:rPr lang="ru-RU" dirty="0" smtClean="0"/>
              <a:t>С)полынь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пижма,3 Answers,C,2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school/b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73" y="0"/>
            <a:ext cx="9190273" cy="6919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Пижма 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7853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                         В)                           С)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пижма обыкновенная, дикая рябинка, полевая рябина, глистлик, горлянка, девятильник желтый, маточник, пижма дикая, горбинка (Tanacetum vulgare), рисунок, картин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45142" y="1484784"/>
            <a:ext cx="1931314" cy="2932549"/>
          </a:xfrm>
          <a:prstGeom prst="rect">
            <a:avLst/>
          </a:prstGeom>
          <a:noFill/>
        </p:spPr>
      </p:pic>
      <p:pic>
        <p:nvPicPr>
          <p:cNvPr id="14340" name="Picture 4" descr="полынь обыкновенная, чернобыльник, быльник горький, будыльник, забудки, большая былина (Artemisia vulgaris), рисунок, картинк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1556792"/>
            <a:ext cx="2215727" cy="3002310"/>
          </a:xfrm>
          <a:prstGeom prst="rect">
            <a:avLst/>
          </a:prstGeom>
          <a:noFill/>
        </p:spPr>
      </p:pic>
      <p:pic>
        <p:nvPicPr>
          <p:cNvPr id="14342" name="Picture 6" descr="лопух большой, лопушник, репейник, репейный корень, репяшник, дедовик, репей (Arctium lappa), рисунок, картинк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3929" y="1484784"/>
            <a:ext cx="2088232" cy="31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осенние явления природы,5 Answers,D,15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school/b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73" y="0"/>
            <a:ext cx="9190273" cy="6919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Осенние явления природы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484784"/>
            <a:ext cx="6419056" cy="46413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листопад</a:t>
            </a:r>
          </a:p>
          <a:p>
            <a:pPr>
              <a:buNone/>
            </a:pPr>
            <a:r>
              <a:rPr lang="ru-RU" dirty="0" smtClean="0"/>
              <a:t>В) изменение окраски листьев</a:t>
            </a:r>
          </a:p>
          <a:p>
            <a:pPr>
              <a:buNone/>
            </a:pPr>
            <a:r>
              <a:rPr lang="ru-RU" dirty="0" smtClean="0"/>
              <a:t>С)частые туманы</a:t>
            </a:r>
          </a:p>
          <a:p>
            <a:pPr>
              <a:buNone/>
            </a:pPr>
            <a:r>
              <a:rPr lang="en-US" dirty="0" smtClean="0"/>
              <a:t>D)</a:t>
            </a:r>
            <a:r>
              <a:rPr lang="ru-RU" dirty="0" smtClean="0"/>
              <a:t> постоянный снежный покров</a:t>
            </a:r>
          </a:p>
          <a:p>
            <a:pPr>
              <a:buNone/>
            </a:pPr>
            <a:r>
              <a:rPr lang="ru-RU" dirty="0" smtClean="0"/>
              <a:t>Е) понижение температуры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лист берёзы,4 Answers,A,15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school/b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73" y="0"/>
            <a:ext cx="9190273" cy="6919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лист берёзы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А)                       В)                       С)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</a:t>
            </a:r>
            <a:r>
              <a:rPr lang="en-US" dirty="0" smtClean="0"/>
              <a:t>D)</a:t>
            </a:r>
            <a:r>
              <a:rPr lang="ru-RU" dirty="0" smtClean="0"/>
              <a:t>                        </a:t>
            </a:r>
            <a:endParaRPr lang="ru-RU" dirty="0"/>
          </a:p>
        </p:txBody>
      </p:sp>
      <p:pic>
        <p:nvPicPr>
          <p:cNvPr id="18434" name="Picture 2" descr="http://im5-tub-ru.yandex.net/i?id=791964819-23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56792"/>
            <a:ext cx="1440160" cy="2322839"/>
          </a:xfrm>
          <a:prstGeom prst="rect">
            <a:avLst/>
          </a:prstGeom>
          <a:noFill/>
        </p:spPr>
      </p:pic>
      <p:pic>
        <p:nvPicPr>
          <p:cNvPr id="18436" name="Picture 4" descr="http://im6-tub-ru.yandex.net/i?id=278079372-31-72&amp;n=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72816"/>
            <a:ext cx="1872208" cy="1872208"/>
          </a:xfrm>
          <a:prstGeom prst="rect">
            <a:avLst/>
          </a:prstGeom>
          <a:noFill/>
        </p:spPr>
      </p:pic>
      <p:pic>
        <p:nvPicPr>
          <p:cNvPr id="18438" name="Picture 6" descr="http://im7-tub-ru.yandex.net/i?id=127801900-20-72&amp;n=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628800"/>
            <a:ext cx="1510248" cy="1872208"/>
          </a:xfrm>
          <a:prstGeom prst="rect">
            <a:avLst/>
          </a:prstGeom>
          <a:noFill/>
        </p:spPr>
      </p:pic>
      <p:pic>
        <p:nvPicPr>
          <p:cNvPr id="18440" name="Picture 8" descr="http://im6-tub-ru.yandex.net/i?id=269654528-48-72&amp;n=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7" y="4149080"/>
            <a:ext cx="2096873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дерево,5 Answers,E,15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school/b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73" y="0"/>
            <a:ext cx="9190273" cy="6919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дерево осенью не сбрасывает листья?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2060848"/>
            <a:ext cx="5626968" cy="40653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ива</a:t>
            </a:r>
          </a:p>
          <a:p>
            <a:pPr>
              <a:buNone/>
            </a:pPr>
            <a:r>
              <a:rPr lang="ru-RU" dirty="0" smtClean="0"/>
              <a:t>В) лиственница</a:t>
            </a:r>
          </a:p>
          <a:p>
            <a:pPr>
              <a:buNone/>
            </a:pPr>
            <a:r>
              <a:rPr lang="ru-RU" dirty="0" smtClean="0"/>
              <a:t>С)берёза</a:t>
            </a:r>
          </a:p>
          <a:p>
            <a:pPr>
              <a:buNone/>
            </a:pPr>
            <a:r>
              <a:rPr lang="en-US" dirty="0" smtClean="0"/>
              <a:t>D)</a:t>
            </a:r>
            <a:r>
              <a:rPr lang="ru-RU" dirty="0" smtClean="0"/>
              <a:t> клён</a:t>
            </a:r>
          </a:p>
          <a:p>
            <a:pPr>
              <a:buNone/>
            </a:pPr>
            <a:r>
              <a:rPr lang="ru-RU" dirty="0" smtClean="0"/>
              <a:t>Е) пихта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гладиолус,3 Answers,C,16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school/b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273" y="-61736"/>
            <a:ext cx="9190273" cy="6919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Гладиолус в переводе с латинского языка обозначает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916832"/>
            <a:ext cx="4834880" cy="42093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золотой цветок</a:t>
            </a:r>
          </a:p>
          <a:p>
            <a:pPr>
              <a:buNone/>
            </a:pPr>
            <a:r>
              <a:rPr lang="ru-RU" dirty="0" smtClean="0"/>
              <a:t>В) звезда</a:t>
            </a:r>
          </a:p>
          <a:p>
            <a:pPr>
              <a:buNone/>
            </a:pPr>
            <a:r>
              <a:rPr lang="ru-RU" dirty="0" smtClean="0"/>
              <a:t>С)небольшой меч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159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Какой из месяцев осенний?</vt:lpstr>
      <vt:lpstr>Что бывает 23 сентября</vt:lpstr>
      <vt:lpstr>Что относится к неживой природе?</vt:lpstr>
      <vt:lpstr>Самая горькая трава</vt:lpstr>
      <vt:lpstr>Пижма - это</vt:lpstr>
      <vt:lpstr>Осенние явления природы</vt:lpstr>
      <vt:lpstr>Найдите лист берёзы</vt:lpstr>
      <vt:lpstr>Какое дерево осенью не сбрасывает листья?</vt:lpstr>
      <vt:lpstr>Гладиолус в переводе с латинского языка обозначает</vt:lpstr>
      <vt:lpstr>Какой гриб ядовитый?</vt:lpstr>
      <vt:lpstr>Какой гриб называют царем грибов?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Какой из месяцев осенний?</dc:title>
  <dc:creator>Наталья</dc:creator>
  <cp:lastModifiedBy>Golubeva_NM</cp:lastModifiedBy>
  <cp:revision>29</cp:revision>
  <dcterms:created xsi:type="dcterms:W3CDTF">2012-12-05T08:17:08Z</dcterms:created>
  <dcterms:modified xsi:type="dcterms:W3CDTF">2014-04-08T11:05:24Z</dcterms:modified>
</cp:coreProperties>
</file>