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79" r:id="rId5"/>
    <p:sldId id="261" r:id="rId6"/>
    <p:sldId id="262" r:id="rId7"/>
    <p:sldId id="264" r:id="rId8"/>
    <p:sldId id="266" r:id="rId9"/>
    <p:sldId id="267" r:id="rId10"/>
    <p:sldId id="271" r:id="rId11"/>
    <p:sldId id="269" r:id="rId12"/>
    <p:sldId id="278" r:id="rId13"/>
    <p:sldId id="270" r:id="rId14"/>
    <p:sldId id="276" r:id="rId15"/>
    <p:sldId id="27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27.03.2013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  проблемного обучения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Презентацию составила</a:t>
            </a:r>
          </a:p>
          <a:p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Макарова О.В.-учитель начальных классов МОУ «СОШ» </a:t>
            </a:r>
            <a:r>
              <a:rPr lang="ru-RU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п.Подтыбок</a:t>
            </a:r>
            <a:endParaRPr lang="ru-RU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4" y="-447196"/>
            <a:ext cx="889247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accent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Проблемность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обучении математики возникает совершенно естественно, не требуя никаких специальных упражнений, искусственно подбираемых ситуаций. В сущности, не только каждая текстовая задача, но и  половина других упражнений, представленных в учебниках математики и дидактических материалах, и есть своего рода проблемы, над решением которых ученик должен задуматься, если не превращать их выполнения в чисто тренировочную работу, связанную с решением по готовому, данному учителем образцу.</a:t>
            </a:r>
            <a:r>
              <a:rPr lang="ru-RU" sz="2800" dirty="0" smtClean="0"/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64533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Задания по созданию проблемной              ситуации: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8-3+4=9           8-3+4=1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 выражения. Почему в одинаковых выражениях получились разные результаты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Поиск решения приводит к новому понятию «скобки» и к теме урока «Выражения со скобками»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Ольга\Desktop\77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542925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" y="813279"/>
            <a:ext cx="9144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ченик получил задания: "К 2 прибавь 5 и помножь на 3". И другое: "К 2 прибавь 5, помноженное на 3". Можно записать обе задачи и вычислить следующим образом: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2+5*3=21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2+5*3=17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Такая запись вызывает удивления у детей. После анализа действий учащиеся приходят к выводу, что два разных результата могут быть правильным и зависит от того, в какой очередности выполнять сложение и умножение. Возникает проблемный вопрос, как записать этот пример, чтобы получить правильный ответ. Вопрос побуждает детей к поискам, в результате чего они приходят к скобкам. После вписывания скобок, задание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принимает 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(2+5)*3=21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2+5*3=1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Ольга\Desktop\77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542925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2" cy="59046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  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      72:9           25:5            56:8          21:7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      45:5           18:2            17:3          12:4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Детям предлагается найти общий признак и решить примеры. Из таблицы деления дети называют ответы, но есть пример, на который дать ответ они не могут. Начинается поиск решения. Дети могут дать несколько вариантов ответов. далее идет проверка и выбор правильного ответа ,определение темы урока «Деление с остатком».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5" name="Picture 3" descr="C:\Users\Ольга\Desktop\88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9131" y="5003131"/>
            <a:ext cx="1854869" cy="185486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рапеция 4"/>
          <p:cNvSpPr/>
          <p:nvPr/>
        </p:nvSpPr>
        <p:spPr>
          <a:xfrm>
            <a:off x="395536" y="5373216"/>
            <a:ext cx="914400" cy="1216152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омб 5"/>
          <p:cNvSpPr/>
          <p:nvPr/>
        </p:nvSpPr>
        <p:spPr>
          <a:xfrm>
            <a:off x="3923928" y="5661248"/>
            <a:ext cx="914400" cy="914400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5652120" y="5445224"/>
            <a:ext cx="960120" cy="914400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2123728" y="5589240"/>
            <a:ext cx="914400" cy="914400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 rot="10800000" flipV="1">
            <a:off x="0" y="-482712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адание связанное с геометрическим материалом. Учитель предлагает вниманию первоклассников плакат, на котором изображены несколько четырехугольников и пятиугольников. Все эти фигуры на плакате никак не сгруппированы, но четырехугольники окрашены в красный цвет, а пятиугольники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зеленый. Учитель сообщает, что все красные фигуры можно назвать четырехугольниками, а зеленые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пятиугольниками. После этого перед классом ставится проблемный вопрос: "Как вы думаете, почему красные фигуры можно назвать четырехугольниками, а зеленые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пятиугольниками?". Для решения данной проблемы дети должны провести ряд наблюдений, сопоставлений, сравнений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араллелограмм 12"/>
          <p:cNvSpPr/>
          <p:nvPr/>
        </p:nvSpPr>
        <p:spPr>
          <a:xfrm>
            <a:off x="7596336" y="5373216"/>
            <a:ext cx="1216152" cy="1130424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3933056"/>
            <a:ext cx="91440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Подметив  особенность, сопоставив ее с особенностями терминов-названий данных фигур, дети должны прийти к выводу, который и будет ответом на поставленный проблемный вопрос.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449000" cy="62068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заключение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уроках математики не всякий материал может служить основой для создания проблемной ситуации. К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непроблемным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элементам учебного материала относится вся конкретная информация, содержащая цифровые и качественные данные; факты, которые нельзя "открыть". Не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проблемны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все задачи, решаемые по образцу, по алгоритму, по известному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способу.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При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рассмотрении сущности и особенностей проблемного обучения видим, что организация такой технологии способствует развитию умственных сил учащихся (противоречия заставляют задуматься, искать выход из проблемной ситуации), самостоятельности ,развитию творческого мышления .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Ольга\Desktop\77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8584" y="5733256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Литература: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- З.С.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Земцова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«Технология проблемного обучения»   учебно-методическое пособие. Сыктывкар 2009 год.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-Интернет-ресурсы.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      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Ольга\Desktop\88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132856"/>
            <a:ext cx="2304256" cy="230425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1.Сущность проблемного обучения.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На любом современном уроке и во внеклассной деятельности нельзя обойтись без технологии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проблемного обучения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без его элементов. В чем его актуальность? Обращение к проблематизации обучения является не новым для педагогики, но остается актуальным и на современном этапе.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 данной технологии определяется развитием высокого уровня мотивации к учебной деятельности, активизации познавательных интересов учащихся, что становится возможным при разрешении возникающих противоречий, создании проблемных ситуаций на уроке. В преодолении посильных трудностей у обучающихся возникает постоянная потребность в овладении новыми знаниями, новыми способами действий, умениями и навыками.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проблемном уроке обучающиеся усваивают знания творчески. Дети лучше усваивают не то, что получили в готовом виде и зазубрили, а то, что открыли сами и выразили по-своему. Значит, проблемный урок дает более прочные знания, подтверждая мысль о том, что ничему нельзя научить- можно только научиться. </a:t>
            </a:r>
          </a:p>
          <a:p>
            <a:pPr marL="571500" indent="-571500"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В конечном же счете проблемный урок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обеспечивает тройной эффект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более качественное усвоение знаний;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мощное развитие интеллекта и творческих способностей;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активной личности. </a:t>
            </a:r>
          </a:p>
          <a:p>
            <a:pPr marL="571500" indent="-571500"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Суть проблемного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урока-«творческое усвоение знаний».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3675"/>
            <a:ext cx="8964489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В соответствии с видами творчества можно выделить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 вида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проблемного обучения.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вид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теоретическое творчество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теоретическое использование, то есть поиск и открытие учеником нового для него правила, закона, теоремы и так далее.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Второй вид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практическое творчество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поиск практического решения, то есть поиск способа применения известного знания в новой ситуации, конструирование, изобретение.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Третий вид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художественное творчество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художественное отображение действительности на основе творческого воображения, включающее литературные сочинения, рисование, написание музыкального произведения, игру и так далее.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9248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Одно из звеньев проблемного урока-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постановка учебной проблемы.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Поставить учебную проблему, значит помочь ученикам самим сформулировать либо тему урока, либо не сходный с темой вопрос для исследования. «Ученый –это не тот, кто дает правильные ответы, а тот, кто ставит правильные вопросы»(Клод Леви- Сторсс) 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Поставить учебную проблему можно разными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путями.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Первый путь самый сложный :создаем проблемную ситуацию.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Второй- подводим прямо к теме.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Третий- применяем мотивирующие приемы.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Ольга\Desktop\88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2803" y="5136803"/>
            <a:ext cx="1721197" cy="1721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         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К учебной проблеме можно идти  через 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«яркое пятно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и 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«актуальность».</a:t>
            </a:r>
          </a:p>
          <a:p>
            <a:pPr algn="just"/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В качестве 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«яркого пятна»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могут быть использованы стихи, сказки, легенды, словом любой материал, способный заинтересовать и захватить внимание учеников, но все-таки связанные с темой урока. 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06896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Прием 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«актуальность»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состоит в обнаружении смысла, значимости предлагаемой темы урока лично для каждого ученика. Эти методы обеспечивают учебную мотивацию.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Ольга\Desktop\77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542925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228611"/>
            <a:ext cx="9144000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Проблемная ситуация создана: школьники столкнулись с противоречием и испытывают чувство удивления.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проблемной ситуации надо выйти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учебной проблеме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42088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Первый вариант -проблему ставит учитель.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Второй вариант-проблему ставят обучающиеся.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В зависимости от эмоциональной реакции учеников начальной школы типичным являются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проблемные ситуации: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удивлением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затруднением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</p:txBody>
      </p:sp>
      <p:pic>
        <p:nvPicPr>
          <p:cNvPr id="6147" name="Picture 3" descr="C:\Users\Ольга\Desktop\88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2660" y="5056660"/>
            <a:ext cx="1801340" cy="1801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Одним из важнейших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методов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проблемного обучения является проблемный диалог. 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Существуют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два вида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диалогов 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побуждающий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подводящий.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разные, но каждый хорош по-своему.        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Побуждающий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диалог позволяет точно повторить этапы научного творчества и, следовательно , более активно формирует творческие способности. Поэтому он обязателен при обучении одаренных, сильных обучающихся. 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Подводящий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диалог  развивает логическое мышление и просто незаменим при работе с более слабыми детьми. 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ьга\Desktop\77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5429250"/>
            <a:ext cx="1428750" cy="1428750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-57922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Проблемная ситуация специально создается учителем путем применения особых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методических приемов: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учитель подводит школьников к противоречию и предлагает им самим найти способ его разрешения;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сталкивает противоречия практической 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излагает различные точки зрения на один и тот же вопрос;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предлагает классу рассмотреть явление с различных позиций;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побуждает обучаемых делать сравнения, обобщения, выводы из ситуации, сопоставлять факты;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ставит конкретные вопросы (на обобщение, обоснования, конкретизацию, логику рассуждения;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ставит проблемные задачи (с недостаточными или избыточными исходными данными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386</TotalTime>
  <Words>1127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Технология   проблемного обучения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    2.  Задания по созданию проблемной              ситуации:  8-3+4=9           8-3+4=1   Сравните выражения. Почему в одинаковых выражениях получились разные результаты? Поиск решения приводит к новому понятию «скобки» и к теме урока «Выражения со скобками»   </vt:lpstr>
      <vt:lpstr>Слайд 12</vt:lpstr>
      <vt:lpstr>               72:9           25:5            56:8          21:7        45:5           18:2            17:3          12:4  Детям предлагается найти общий признак и решить примеры. Из таблицы деления дети называют ответы, но есть пример, на который дать ответ они не могут. Начинается поиск решения. Дети могут дать несколько вариантов ответов. далее идет проверка и выбор правильного ответа ,определение темы урока «Деление с остатком».    </vt:lpstr>
      <vt:lpstr>Слайд 14</vt:lpstr>
      <vt:lpstr>                                    заключение.</vt:lpstr>
      <vt:lpstr>                                                                                                                                                                                                                                      Литература:               - З.С. Земцова  «Технология проблемного обучения»   учебно-методическое пособие. Сыктывкар 2009 год.               -Интернет-ресурсы.                                       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проблемного обучения</dc:title>
  <dc:creator>Ольга</dc:creator>
  <cp:lastModifiedBy>Ольга</cp:lastModifiedBy>
  <cp:revision>43</cp:revision>
  <dcterms:created xsi:type="dcterms:W3CDTF">2013-02-19T16:24:45Z</dcterms:created>
  <dcterms:modified xsi:type="dcterms:W3CDTF">2013-03-27T17:57:22Z</dcterms:modified>
</cp:coreProperties>
</file>