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1" r:id="rId8"/>
    <p:sldId id="264" r:id="rId9"/>
    <p:sldId id="263" r:id="rId10"/>
    <p:sldId id="267" r:id="rId11"/>
    <p:sldId id="26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2" autoAdjust="0"/>
    <p:restoredTop sz="90130" autoAdjust="0"/>
  </p:normalViewPr>
  <p:slideViewPr>
    <p:cSldViewPr>
      <p:cViewPr varScale="1">
        <p:scale>
          <a:sx n="66" d="100"/>
          <a:sy n="66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72E7EC-4E87-4369-A830-6A13C85A0666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628433-9B2C-4A46-B490-C09F66C5CA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я провел лето.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140968"/>
            <a:ext cx="8458200" cy="16596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ученика 2 «А» класса школы №1003</a:t>
            </a:r>
            <a:endParaRPr lang="en-US" dirty="0" smtClean="0"/>
          </a:p>
          <a:p>
            <a:pPr algn="ctr"/>
            <a:r>
              <a:rPr lang="ru-RU" dirty="0" smtClean="0"/>
              <a:t> Молотова Егора.</a:t>
            </a:r>
            <a:endParaRPr lang="en-US" dirty="0" smtClean="0"/>
          </a:p>
          <a:p>
            <a:pPr algn="ctr"/>
            <a:r>
              <a:rPr lang="ru-RU" dirty="0" smtClean="0"/>
              <a:t>Москва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лето\лето Егора\2013_0616_1713_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8987"/>
            <a:ext cx="7668852" cy="57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3626" y="6153464"/>
            <a:ext cx="412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ВОЗВРАЩЕНИЕ С АНАПЫ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0902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лето\лето Егора\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993931" cy="53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80775"/>
            <a:ext cx="3951287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05" y="0"/>
            <a:ext cx="888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Время зря не терял я и в Москве: узнавал каждый день что-то новенькое и интересное.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9696" y="6232956"/>
            <a:ext cx="794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Время пролетело быстро. Вернулись домой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14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61528"/>
            <a:ext cx="3649566" cy="487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445224"/>
            <a:ext cx="5304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625825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лето\лето Егора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672408" cy="55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лето\лето Егора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287713" cy="21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093296"/>
            <a:ext cx="595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Отдых начался с поездки в деревню. 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356992"/>
            <a:ext cx="3745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Это я у комбайна!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5739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лето\лето Егора\2013_0618_1705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057837"/>
            <a:ext cx="7325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 ДЕРЕВНЕ ПРОВОДИЛ ВРЕМЯ ВЕСЕЛО!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796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лето\лето Егора\2013_0816_1916_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04656" cy="442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61" y="5899326"/>
            <a:ext cx="900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ДАЧЕ: УЖЕ НАИГРАЛИСЬ И ХОЧЕТСЯ НА МОРЕ.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2982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лето\лето Егора\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02230"/>
            <a:ext cx="3742664" cy="49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248" y="5733255"/>
            <a:ext cx="820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 вот и долгожданный день. Еду в Анапу.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522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лето\лето Егора\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014660" cy="535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2794" y="5611887"/>
            <a:ext cx="33778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Анапа, море.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44" y="24520"/>
            <a:ext cx="3981450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лето\лето Егора\2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890"/>
            <a:ext cx="7128790" cy="53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120" y="5733256"/>
            <a:ext cx="38297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ПАРК С ТРЕНАЖЕРАМИ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8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лето\лето Егора\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478" y="89053"/>
            <a:ext cx="4176464" cy="55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657671"/>
            <a:ext cx="8692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 АНАПЕ ДРУГ ДАЛ МАСКУ,</a:t>
            </a:r>
          </a:p>
          <a:p>
            <a:pPr algn="ctr"/>
            <a:r>
              <a:rPr lang="ru-RU" sz="2400" b="1" dirty="0" smtClean="0"/>
              <a:t>И КОНЕЧНО Я ЕЙ ВОСПОЛЬЗОВАЛСЯ И НАПУГАЛ ОКРУЖАЮЩИХ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647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лето\лето Егора\2013_0608_1206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5016558" cy="37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9065" y="5148333"/>
            <a:ext cx="2841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ВОЗЛЕ МОРЯ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4405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112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Как я провел лето.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 провел лето.</dc:title>
  <dc:creator>Admin</dc:creator>
  <cp:lastModifiedBy>Месси</cp:lastModifiedBy>
  <cp:revision>13</cp:revision>
  <dcterms:created xsi:type="dcterms:W3CDTF">2013-10-13T07:47:06Z</dcterms:created>
  <dcterms:modified xsi:type="dcterms:W3CDTF">2013-10-28T08:59:21Z</dcterms:modified>
</cp:coreProperties>
</file>