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25C3A58-1C68-4BC8-9894-DEC49944F368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5B18C56-F4D0-4C56-AD28-899074D4F99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5C3A58-1C68-4BC8-9894-DEC49944F368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B18C56-F4D0-4C56-AD28-899074D4F9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25C3A58-1C68-4BC8-9894-DEC49944F368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5B18C56-F4D0-4C56-AD28-899074D4F9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5C3A58-1C68-4BC8-9894-DEC49944F368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B18C56-F4D0-4C56-AD28-899074D4F9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25C3A58-1C68-4BC8-9894-DEC49944F368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5B18C56-F4D0-4C56-AD28-899074D4F99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5C3A58-1C68-4BC8-9894-DEC49944F368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B18C56-F4D0-4C56-AD28-899074D4F9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5C3A58-1C68-4BC8-9894-DEC49944F368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B18C56-F4D0-4C56-AD28-899074D4F9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5C3A58-1C68-4BC8-9894-DEC49944F368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B18C56-F4D0-4C56-AD28-899074D4F9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25C3A58-1C68-4BC8-9894-DEC49944F368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B18C56-F4D0-4C56-AD28-899074D4F9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5C3A58-1C68-4BC8-9894-DEC49944F368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B18C56-F4D0-4C56-AD28-899074D4F9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5C3A58-1C68-4BC8-9894-DEC49944F368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B18C56-F4D0-4C56-AD28-899074D4F99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25C3A58-1C68-4BC8-9894-DEC49944F368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5B18C56-F4D0-4C56-AD28-899074D4F99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Лето.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3501008"/>
            <a:ext cx="5114778" cy="110124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Презентацию подготовила ученица</a:t>
            </a:r>
            <a:endParaRPr lang="en-US" dirty="0" smtClean="0"/>
          </a:p>
          <a:p>
            <a:pPr algn="ctr"/>
            <a:r>
              <a:rPr lang="ru-RU" dirty="0" smtClean="0"/>
              <a:t> 2 «А» класса школы №1003 г. Москвы </a:t>
            </a:r>
          </a:p>
          <a:p>
            <a:pPr algn="ctr"/>
            <a:r>
              <a:rPr lang="ru-RU" dirty="0" err="1" smtClean="0"/>
              <a:t>Искендерова</a:t>
            </a:r>
            <a:r>
              <a:rPr lang="ru-RU" dirty="0" smtClean="0"/>
              <a:t> Эмилия.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440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r>
              <a:rPr lang="ru-RU" dirty="0" smtClean="0"/>
              <a:t>Это я в парке культуры.</a:t>
            </a:r>
            <a:endParaRPr lang="ru-RU" dirty="0"/>
          </a:p>
        </p:txBody>
      </p:sp>
      <p:pic>
        <p:nvPicPr>
          <p:cNvPr id="1026" name="Picture 2" descr="C:\Documents and Settings\Admin\Рабочий стол\лето\эмилияка\IMAG03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556792"/>
            <a:ext cx="3024336" cy="499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4999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</a:t>
            </a:r>
            <a:r>
              <a:rPr lang="ru-RU" dirty="0" smtClean="0"/>
              <a:t>Мой день рождения!</a:t>
            </a:r>
            <a:endParaRPr lang="ru-RU" dirty="0"/>
          </a:p>
        </p:txBody>
      </p:sp>
      <p:pic>
        <p:nvPicPr>
          <p:cNvPr id="2051" name="Picture 3" descr="C:\Documents and Settings\Admin\Рабочий стол\лето\эмилияка\IMAG05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095801"/>
            <a:ext cx="2664296" cy="472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4653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 развлекательном </a:t>
            </a:r>
            <a:r>
              <a:rPr lang="ru-RU" dirty="0" smtClean="0"/>
              <a:t> </a:t>
            </a:r>
            <a:r>
              <a:rPr lang="ru-RU" dirty="0" smtClean="0"/>
              <a:t>комплексе .</a:t>
            </a:r>
            <a:endParaRPr lang="ru-RU" dirty="0"/>
          </a:p>
        </p:txBody>
      </p:sp>
      <p:pic>
        <p:nvPicPr>
          <p:cNvPr id="3074" name="Picture 2" descr="C:\Documents and Settings\Admin\Рабочий стол\лето\эмилияка\IMAG05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21472"/>
            <a:ext cx="2736304" cy="485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325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</a:t>
            </a:r>
            <a:r>
              <a:rPr lang="ru-RU" dirty="0" smtClean="0"/>
              <a:t>На игровой площадке.</a:t>
            </a:r>
            <a:endParaRPr lang="ru-RU" dirty="0"/>
          </a:p>
        </p:txBody>
      </p:sp>
      <p:pic>
        <p:nvPicPr>
          <p:cNvPr id="4098" name="Picture 2" descr="C:\Documents and Settings\Admin\Рабочий стол\лето\эмилияка\IMAG0638_BURST0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191" y="1772816"/>
            <a:ext cx="2736304" cy="485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314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Занимаюсь физкультурой.</a:t>
            </a:r>
            <a:endParaRPr lang="ru-RU" dirty="0"/>
          </a:p>
        </p:txBody>
      </p:sp>
      <p:pic>
        <p:nvPicPr>
          <p:cNvPr id="5122" name="Picture 2" descr="C:\Documents and Settings\Admin\Рабочий стол\лето\эмилияка\IMAG06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84784"/>
            <a:ext cx="3096344" cy="549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30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0673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16</TotalTime>
  <Words>48</Words>
  <Application>Microsoft Office PowerPoint</Application>
  <PresentationFormat>Экран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Изящная</vt:lpstr>
      <vt:lpstr>Лето.</vt:lpstr>
      <vt:lpstr>   Это я в парке культуры.</vt:lpstr>
      <vt:lpstr>     Мой день рождения!</vt:lpstr>
      <vt:lpstr>В развлекательном  комплексе .</vt:lpstr>
      <vt:lpstr>    На игровой площадке.</vt:lpstr>
      <vt:lpstr>Занимаюсь физкультурой.</vt:lpstr>
      <vt:lpstr>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Лето.</dc:title>
  <dc:creator>Admin</dc:creator>
  <cp:lastModifiedBy>Admin</cp:lastModifiedBy>
  <cp:revision>5</cp:revision>
  <dcterms:created xsi:type="dcterms:W3CDTF">2013-10-13T08:35:02Z</dcterms:created>
  <dcterms:modified xsi:type="dcterms:W3CDTF">2013-10-15T14:40:34Z</dcterms:modified>
</cp:coreProperties>
</file>