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Наша земля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Формы Земной поверхности.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2\Pictures\з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2\Pictures\з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2\Pictures\з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2\Pictures\з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2\Pictures\э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50" y="431800"/>
            <a:ext cx="9004300" cy="599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Наша земля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земля </dc:title>
  <dc:creator>User2</dc:creator>
  <cp:lastModifiedBy>User2</cp:lastModifiedBy>
  <cp:revision>1</cp:revision>
  <dcterms:created xsi:type="dcterms:W3CDTF">2014-04-08T20:02:45Z</dcterms:created>
  <dcterms:modified xsi:type="dcterms:W3CDTF">2014-04-08T20:11:42Z</dcterms:modified>
</cp:coreProperties>
</file>