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10" Type="http://schemas.microsoft.com/office/2006/relationships/legacyDiagramText" Target="legacyDiagramText10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643206"/>
          </a:xfrm>
        </p:spPr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Моя Родина - Россия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dirty="0" smtClean="0"/>
              <a:t>Проект по окружающему миру</a:t>
            </a:r>
          </a:p>
          <a:p>
            <a:pPr algn="l"/>
            <a:r>
              <a:rPr lang="ru-RU" sz="2800" dirty="0" smtClean="0"/>
              <a:t>Автор: </a:t>
            </a:r>
            <a:r>
              <a:rPr lang="ru-RU" sz="2800" dirty="0" err="1" smtClean="0"/>
              <a:t>Молькова</a:t>
            </a:r>
            <a:r>
              <a:rPr lang="ru-RU" sz="2800" dirty="0" smtClean="0"/>
              <a:t> Эльвира Валерьевна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429000"/>
            <a:ext cx="7772400" cy="2339975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/>
              <a:t>Почему мы гордимся своей Родиной?</a:t>
            </a:r>
            <a:endParaRPr lang="ru-RU" sz="32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714357"/>
            <a:ext cx="7772400" cy="1214445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основополагающий вопрос:</a:t>
            </a:r>
            <a:endParaRPr lang="ru-RU" sz="4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Предполагаемые ответы детей: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моя страна, мой дом.</a:t>
            </a:r>
          </a:p>
          <a:p>
            <a:r>
              <a:rPr lang="ru-RU" dirty="0" smtClean="0"/>
              <a:t>Это самая прекрасная страна.</a:t>
            </a:r>
          </a:p>
          <a:p>
            <a:r>
              <a:rPr lang="ru-RU" dirty="0" smtClean="0"/>
              <a:t>Здесь я родился и расту, здесь моя семья, мои друзья.</a:t>
            </a:r>
          </a:p>
          <a:p>
            <a:r>
              <a:rPr lang="ru-RU" dirty="0" smtClean="0"/>
              <a:t>У нас самый богатый животный и растительный  мир.</a:t>
            </a:r>
          </a:p>
          <a:p>
            <a:r>
              <a:rPr lang="ru-RU" dirty="0" smtClean="0"/>
              <a:t>В нашей стране родилось много великих людей.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Согласны ли вы с высказыванием К.Г.Паустовского: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r>
              <a:rPr lang="ru-RU" dirty="0" smtClean="0"/>
              <a:t>«Я не променяю Россию на самые прославленные  и потрясающие просторы земного шара».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Подумай: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Почему Россию называют великой державой?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Над чем мы будем работать?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Каковы географические особенности нашей Родины?</a:t>
            </a:r>
          </a:p>
          <a:p>
            <a:r>
              <a:rPr lang="ru-RU" dirty="0" smtClean="0"/>
              <a:t>Какими ремёслами славится наша Родина?</a:t>
            </a:r>
          </a:p>
          <a:p>
            <a:r>
              <a:rPr lang="ru-RU" dirty="0" smtClean="0"/>
              <a:t>Почему я горжусь своей малой родиной?</a:t>
            </a:r>
          </a:p>
          <a:p>
            <a:r>
              <a:rPr lang="ru-RU" dirty="0" smtClean="0"/>
              <a:t>Что означает название Золотое кольцо России?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Этапы работы над проектом: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1 неделя – Деление на группы, определение плана работы</a:t>
            </a:r>
          </a:p>
          <a:p>
            <a:r>
              <a:rPr lang="ru-RU" smtClean="0"/>
              <a:t>2 неделя – Сбор информации, её обработка, оформление результатов</a:t>
            </a:r>
          </a:p>
          <a:p>
            <a:r>
              <a:rPr lang="ru-RU" smtClean="0"/>
              <a:t>3 неделя – Представление результатов на итоговом уроке, самооценка, оценка и рефлексия.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представления результатов:</a:t>
            </a:r>
            <a:endParaRPr lang="ru-RU" dirty="0"/>
          </a:p>
        </p:txBody>
      </p:sp>
      <p:graphicFrame>
        <p:nvGraphicFramePr>
          <p:cNvPr id="2050" name="Diagram 2"/>
          <p:cNvGraphicFramePr>
            <a:graphicFrameLocks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186</Words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Моя Родина - Россия</vt:lpstr>
      <vt:lpstr>Почему мы гордимся своей Родиной?</vt:lpstr>
      <vt:lpstr>Предполагаемые ответы детей:</vt:lpstr>
      <vt:lpstr>Согласны ли вы с высказыванием К.Г.Паустовского: </vt:lpstr>
      <vt:lpstr>Подумай:</vt:lpstr>
      <vt:lpstr>Над чем мы будем работать?</vt:lpstr>
      <vt:lpstr>Этапы работы над проектом:</vt:lpstr>
      <vt:lpstr>Формы представления результатов: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Родина - Россия</dc:title>
  <cp:lastModifiedBy>st2-6</cp:lastModifiedBy>
  <cp:revision>7</cp:revision>
  <dcterms:modified xsi:type="dcterms:W3CDTF">2012-01-24T11:35:03Z</dcterms:modified>
</cp:coreProperties>
</file>