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00" r:id="rId2"/>
    <p:sldId id="284" r:id="rId3"/>
    <p:sldId id="268" r:id="rId4"/>
    <p:sldId id="293" r:id="rId5"/>
    <p:sldId id="301" r:id="rId6"/>
    <p:sldId id="265" r:id="rId7"/>
    <p:sldId id="267" r:id="rId8"/>
    <p:sldId id="258" r:id="rId9"/>
    <p:sldId id="270" r:id="rId10"/>
    <p:sldId id="272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E17A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64" autoAdjust="0"/>
  </p:normalViewPr>
  <p:slideViewPr>
    <p:cSldViewPr>
      <p:cViewPr>
        <p:scale>
          <a:sx n="89" d="100"/>
          <a:sy n="89" d="100"/>
        </p:scale>
        <p:origin x="-1740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BC1C7-6B3D-4D45-9742-E070219A6FB9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75550-49A2-46B5-B7AB-F65B0D416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5663A8-CE9D-40B0-86D1-A6D6E8420BC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5663A8-CE9D-40B0-86D1-A6D6E8420BC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E28C27-5C4D-4E3D-8487-245C180B5C7D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EA7-79FA-459C-BBF9-08CA82612D59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EA7-79FA-459C-BBF9-08CA82612D59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EA7-79FA-459C-BBF9-08CA82612D59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EA7-79FA-459C-BBF9-08CA82612D59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EA7-79FA-459C-BBF9-08CA82612D59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EA7-79FA-459C-BBF9-08CA82612D59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EA7-79FA-459C-BBF9-08CA82612D59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EA7-79FA-459C-BBF9-08CA82612D59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EA7-79FA-459C-BBF9-08CA82612D59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EA7-79FA-459C-BBF9-08CA82612D59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EA7-79FA-459C-BBF9-08CA82612D59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711EA7-79FA-459C-BBF9-08CA82612D59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91;&#1088;&#1086;&#1082;%20&#1093;&#1088;&#1072;&#1084;\Sestrinskiy-Hor-Svyato-Elisavetinskogo-monastyrya-gMinsk-Bogorodice-Devo-raduysya(mp3-sait.info).mp3" TargetMode="Externa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8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gif"/><Relationship Id="rId7" Type="http://schemas.openxmlformats.org/officeDocument/2006/relationships/image" Target="../media/image35.em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32.gif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35825" y="5041900"/>
            <a:ext cx="573088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27825" y="4406900"/>
            <a:ext cx="162718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77013" y="3290888"/>
            <a:ext cx="1927225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80188" y="455613"/>
            <a:ext cx="19208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334125" y="1187450"/>
            <a:ext cx="2414588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837363" y="1187450"/>
            <a:ext cx="12493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334125" y="1206500"/>
            <a:ext cx="241458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19928297">
            <a:off x="4451628" y="5372040"/>
            <a:ext cx="10064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-1671703">
            <a:off x="3663950" y="4979988"/>
            <a:ext cx="10064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-1671703">
            <a:off x="2867025" y="5011738"/>
            <a:ext cx="10064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-1671703">
            <a:off x="2544763" y="4819650"/>
            <a:ext cx="10064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-1671703">
            <a:off x="2489200" y="4230688"/>
            <a:ext cx="10064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-8159261">
            <a:off x="520700" y="4894263"/>
            <a:ext cx="10064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8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8424863" y="6367463"/>
            <a:ext cx="64611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9" name="Picture 2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504950" y="5187950"/>
            <a:ext cx="3841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10" name="TextBox 18"/>
          <p:cNvSpPr txBox="1">
            <a:spLocks noChangeArrowheads="1"/>
          </p:cNvSpPr>
          <p:nvPr/>
        </p:nvSpPr>
        <p:spPr bwMode="auto">
          <a:xfrm>
            <a:off x="467544" y="1196752"/>
            <a:ext cx="161915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1E17A9"/>
                </a:solidFill>
              </a:rPr>
              <a:t>купол</a:t>
            </a:r>
          </a:p>
        </p:txBody>
      </p:sp>
      <p:pic>
        <p:nvPicPr>
          <p:cNvPr id="8211" name="Picture 2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4572000" y="6021288"/>
            <a:ext cx="8858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Рисунок 19" descr="DSC05670.JP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4860032" y="3861048"/>
            <a:ext cx="1560173" cy="1170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DSC05666.JP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 rot="5400000">
            <a:off x="4523994" y="3477006"/>
            <a:ext cx="2112235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0_4fd33_3bb26d0f_L.jpg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3323862" y="1988840"/>
            <a:ext cx="28803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 descr="fotor1321.jpg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251520" y="1484784"/>
            <a:ext cx="2016224" cy="2688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DSC05634.JPG"/>
          <p:cNvPicPr>
            <a:picLocks noChangeAspect="1"/>
          </p:cNvPicPr>
          <p:nvPr/>
        </p:nvPicPr>
        <p:blipFill>
          <a:blip r:embed="rId19" cstate="screen">
            <a:lum bright="10000" contrast="40000"/>
          </a:blip>
          <a:stretch>
            <a:fillRect/>
          </a:stretch>
        </p:blipFill>
        <p:spPr>
          <a:xfrm>
            <a:off x="2771800" y="1340768"/>
            <a:ext cx="210623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2771800" y="188641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Экскурсия по храму</a:t>
            </a:r>
            <a:endParaRPr lang="ru-RU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eco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pic>
        <p:nvPicPr>
          <p:cNvPr id="6" name="Picture 2" descr="Deco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7020272" y="4797152"/>
            <a:ext cx="1905000" cy="1905000"/>
          </a:xfrm>
          <a:prstGeom prst="rect">
            <a:avLst/>
          </a:prstGeom>
          <a:noFill/>
        </p:spPr>
      </p:pic>
      <p:pic>
        <p:nvPicPr>
          <p:cNvPr id="3080" name="Picture 8" descr="http://xxlsite.narod.ru/i/merry_christmas/06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35696" y="1412776"/>
            <a:ext cx="5715000" cy="40671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4"/>
          <p:cNvSpPr>
            <a:spLocks noChangeArrowheads="1" noChangeShapeType="1" noTextEdit="1"/>
          </p:cNvSpPr>
          <p:nvPr/>
        </p:nvSpPr>
        <p:spPr bwMode="auto">
          <a:xfrm>
            <a:off x="827088" y="2276475"/>
            <a:ext cx="7848600" cy="22082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  Спасибо за внимание!!!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80008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5621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611560" y="692696"/>
            <a:ext cx="4104456" cy="5472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5632.JPG"/>
          <p:cNvPicPr>
            <a:picLocks noChangeAspect="1"/>
          </p:cNvPicPr>
          <p:nvPr/>
        </p:nvPicPr>
        <p:blipFill>
          <a:blip r:embed="rId3" cstate="screen">
            <a:lum bright="1000" contrast="40000"/>
          </a:blip>
          <a:stretch>
            <a:fillRect/>
          </a:stretch>
        </p:blipFill>
        <p:spPr>
          <a:xfrm>
            <a:off x="5148064" y="2996952"/>
            <a:ext cx="3515883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220072" y="476672"/>
            <a:ext cx="3600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Иконостас  -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стена, на которой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размещаются иконы</a:t>
            </a:r>
            <a:endParaRPr lang="ru-RU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SC05624.JPG"/>
          <p:cNvPicPr>
            <a:picLocks noChangeAspect="1"/>
          </p:cNvPicPr>
          <p:nvPr/>
        </p:nvPicPr>
        <p:blipFill>
          <a:blip r:embed="rId4" cstate="screen">
            <a:lum bright="-5000" contrast="48000"/>
          </a:blip>
          <a:stretch>
            <a:fillRect/>
          </a:stretch>
        </p:blipFill>
        <p:spPr>
          <a:xfrm>
            <a:off x="467544" y="836712"/>
            <a:ext cx="4230470" cy="564062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580112" y="476672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Царские врата – 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это двери в алтарь</a:t>
            </a:r>
            <a:endParaRPr lang="ru-RU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539552" y="2636912"/>
            <a:ext cx="899410" cy="1948722"/>
          </a:xfrm>
          <a:custGeom>
            <a:avLst/>
            <a:gdLst>
              <a:gd name="connsiteX0" fmla="*/ 14990 w 899410"/>
              <a:gd name="connsiteY0" fmla="*/ 0 h 1948722"/>
              <a:gd name="connsiteX1" fmla="*/ 0 w 899410"/>
              <a:gd name="connsiteY1" fmla="*/ 1918741 h 1948722"/>
              <a:gd name="connsiteX2" fmla="*/ 884420 w 899410"/>
              <a:gd name="connsiteY2" fmla="*/ 1948722 h 1948722"/>
              <a:gd name="connsiteX3" fmla="*/ 899410 w 899410"/>
              <a:gd name="connsiteY3" fmla="*/ 0 h 1948722"/>
              <a:gd name="connsiteX4" fmla="*/ 14990 w 899410"/>
              <a:gd name="connsiteY4" fmla="*/ 0 h 19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410" h="1948722">
                <a:moveTo>
                  <a:pt x="14990" y="0"/>
                </a:moveTo>
                <a:lnTo>
                  <a:pt x="0" y="1918741"/>
                </a:lnTo>
                <a:lnTo>
                  <a:pt x="884420" y="1948722"/>
                </a:lnTo>
                <a:lnTo>
                  <a:pt x="899410" y="0"/>
                </a:lnTo>
                <a:lnTo>
                  <a:pt x="14990" y="0"/>
                </a:lnTo>
                <a:close/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3563888" y="2564904"/>
            <a:ext cx="899410" cy="1948722"/>
          </a:xfrm>
          <a:custGeom>
            <a:avLst/>
            <a:gdLst>
              <a:gd name="connsiteX0" fmla="*/ 14990 w 899410"/>
              <a:gd name="connsiteY0" fmla="*/ 0 h 1948722"/>
              <a:gd name="connsiteX1" fmla="*/ 0 w 899410"/>
              <a:gd name="connsiteY1" fmla="*/ 1918741 h 1948722"/>
              <a:gd name="connsiteX2" fmla="*/ 884420 w 899410"/>
              <a:gd name="connsiteY2" fmla="*/ 1948722 h 1948722"/>
              <a:gd name="connsiteX3" fmla="*/ 899410 w 899410"/>
              <a:gd name="connsiteY3" fmla="*/ 0 h 1948722"/>
              <a:gd name="connsiteX4" fmla="*/ 14990 w 899410"/>
              <a:gd name="connsiteY4" fmla="*/ 0 h 19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410" h="1948722">
                <a:moveTo>
                  <a:pt x="14990" y="0"/>
                </a:moveTo>
                <a:lnTo>
                  <a:pt x="0" y="1918741"/>
                </a:lnTo>
                <a:lnTo>
                  <a:pt x="884420" y="1948722"/>
                </a:lnTo>
                <a:lnTo>
                  <a:pt x="899410" y="0"/>
                </a:lnTo>
                <a:lnTo>
                  <a:pt x="14990" y="0"/>
                </a:lnTo>
                <a:close/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2" descr="Decor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pic>
        <p:nvPicPr>
          <p:cNvPr id="12" name="Picture 2" descr="Decor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0800000">
            <a:off x="7020272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332656"/>
            <a:ext cx="2682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Богоматерь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Владимирская икона.jpg"/>
          <p:cNvPicPr>
            <a:picLocks noChangeAspect="1"/>
          </p:cNvPicPr>
          <p:nvPr/>
        </p:nvPicPr>
        <p:blipFill>
          <a:blip r:embed="rId2" cstate="screen">
            <a:lum bright="-14000" contrast="21000"/>
          </a:blip>
          <a:stretch>
            <a:fillRect/>
          </a:stretch>
        </p:blipFill>
        <p:spPr>
          <a:xfrm>
            <a:off x="395536" y="1196752"/>
            <a:ext cx="2475874" cy="3438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казанская.jpg"/>
          <p:cNvPicPr>
            <a:picLocks noChangeAspect="1"/>
          </p:cNvPicPr>
          <p:nvPr/>
        </p:nvPicPr>
        <p:blipFill>
          <a:blip r:embed="rId3" cstate="screen">
            <a:lum bright="-16000" contrast="14000"/>
          </a:blip>
          <a:stretch>
            <a:fillRect/>
          </a:stretch>
        </p:blipFill>
        <p:spPr>
          <a:xfrm>
            <a:off x="6084168" y="1340768"/>
            <a:ext cx="272868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смоленская.jpg"/>
          <p:cNvPicPr>
            <a:picLocks noChangeAspect="1"/>
          </p:cNvPicPr>
          <p:nvPr/>
        </p:nvPicPr>
        <p:blipFill>
          <a:blip r:embed="rId4" cstate="screen">
            <a:lum bright="-20000" contrast="9000"/>
          </a:blip>
          <a:stretch>
            <a:fillRect/>
          </a:stretch>
        </p:blipFill>
        <p:spPr>
          <a:xfrm>
            <a:off x="3203848" y="1268760"/>
            <a:ext cx="265120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3528" y="486916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Владимирская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Богоматерь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4869160"/>
            <a:ext cx="216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Смоленская Богоматерь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4869160"/>
            <a:ext cx="2001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Казанская Богоматерь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2" descr="Decor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pic>
        <p:nvPicPr>
          <p:cNvPr id="10" name="Picture 2" descr="Decor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0800000">
            <a:off x="7000892" y="4714884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 cstate="screen">
            <a:lum bright="-9000" contrast="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0"/>
            <a:ext cx="36226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БОГОРОДИЦА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67544" y="692696"/>
            <a:ext cx="4896222" cy="2308324"/>
          </a:xfrm>
          <a:prstGeom prst="rect">
            <a:avLst/>
          </a:prstGeom>
          <a:solidFill>
            <a:srgbClr val="000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«Богородице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Дево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радуйся! Благодатная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Марие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Господь с Тобою! Благословенна Ты в женах и благословен Плод чрева Твоего, яко Спаса родила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еси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душ наших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estrinskiy-Hor-Svyato-Elisavetinskogo-monastyrya-gMinsk-Bogorodice-Devo-raduysya(mp3-sait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860444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35825" y="5041900"/>
            <a:ext cx="573088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27825" y="4406900"/>
            <a:ext cx="162718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77013" y="3290888"/>
            <a:ext cx="1927225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80188" y="455613"/>
            <a:ext cx="19208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334125" y="1187450"/>
            <a:ext cx="2414588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837363" y="1187450"/>
            <a:ext cx="12493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334125" y="1206500"/>
            <a:ext cx="241458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19928297">
            <a:off x="4451628" y="5372040"/>
            <a:ext cx="10064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-1671703">
            <a:off x="3663950" y="4979988"/>
            <a:ext cx="10064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-1671703">
            <a:off x="2867025" y="5011738"/>
            <a:ext cx="10064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-1671703">
            <a:off x="2544763" y="4819650"/>
            <a:ext cx="10064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-1671703">
            <a:off x="2489200" y="4230688"/>
            <a:ext cx="10064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-8159261">
            <a:off x="520700" y="4894263"/>
            <a:ext cx="10064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8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8424863" y="6367463"/>
            <a:ext cx="64611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9" name="Picture 2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504950" y="5187950"/>
            <a:ext cx="3841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10" name="TextBox 18"/>
          <p:cNvSpPr txBox="1">
            <a:spLocks noChangeArrowheads="1"/>
          </p:cNvSpPr>
          <p:nvPr/>
        </p:nvSpPr>
        <p:spPr bwMode="auto">
          <a:xfrm>
            <a:off x="467544" y="1196752"/>
            <a:ext cx="161915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1E17A9"/>
                </a:solidFill>
              </a:rPr>
              <a:t>купол</a:t>
            </a:r>
          </a:p>
        </p:txBody>
      </p:sp>
      <p:pic>
        <p:nvPicPr>
          <p:cNvPr id="8211" name="Picture 2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4572000" y="6021288"/>
            <a:ext cx="8858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Рисунок 19" descr="DSC05670.JP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4860032" y="3861048"/>
            <a:ext cx="1560173" cy="1170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DSC05666.JP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 rot="5400000">
            <a:off x="4523994" y="3477006"/>
            <a:ext cx="2112235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 descr="0_4fd33_3bb26d0f_L.jpg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3347864" y="1916832"/>
            <a:ext cx="2880320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Рисунок 22" descr="fotor1321.jpg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251520" y="1484784"/>
            <a:ext cx="1782198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Рисунок 23" descr="DSC05634.JPG"/>
          <p:cNvPicPr>
            <a:picLocks noChangeAspect="1"/>
          </p:cNvPicPr>
          <p:nvPr/>
        </p:nvPicPr>
        <p:blipFill>
          <a:blip r:embed="rId19" cstate="screen">
            <a:lum bright="10000" contrast="40000"/>
          </a:blip>
          <a:stretch>
            <a:fillRect/>
          </a:stretch>
        </p:blipFill>
        <p:spPr>
          <a:xfrm>
            <a:off x="2771800" y="1340768"/>
            <a:ext cx="2106234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2771800" y="188641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Экскурсия по храму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r1321.jpg"/>
          <p:cNvPicPr>
            <a:picLocks noChangeAspect="1"/>
          </p:cNvPicPr>
          <p:nvPr/>
        </p:nvPicPr>
        <p:blipFill>
          <a:blip r:embed="rId2" cstate="screen">
            <a:lum bright="-13000" contrast="9000"/>
          </a:blip>
          <a:stretch>
            <a:fillRect/>
          </a:stretch>
        </p:blipFill>
        <p:spPr>
          <a:xfrm>
            <a:off x="1547664" y="1340768"/>
            <a:ext cx="3528392" cy="4704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220072" y="1988840"/>
            <a:ext cx="34936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Алтарь – комната, где молится священник, и без благословения  никто не имеет права туда входить</a:t>
            </a:r>
            <a:endParaRPr lang="ru-RU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500042"/>
            <a:ext cx="1721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Алтарь</a:t>
            </a:r>
            <a:endParaRPr lang="ru-RU" sz="3600" dirty="0"/>
          </a:p>
        </p:txBody>
      </p:sp>
      <p:pic>
        <p:nvPicPr>
          <p:cNvPr id="5" name="Picture 12" descr="Deco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pic>
        <p:nvPicPr>
          <p:cNvPr id="6" name="Picture 2" descr="Deco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6858016" y="4714884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857232"/>
            <a:ext cx="26432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Задание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Соедини подписи 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картинки.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8926" y="357166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Работа  в парах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143512"/>
            <a:ext cx="928694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Свеча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6072206"/>
            <a:ext cx="1428760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Канун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2_8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57554" y="1428736"/>
            <a:ext cx="1095375" cy="1524000"/>
          </a:xfrm>
          <a:prstGeom prst="rect">
            <a:avLst/>
          </a:prstGeom>
        </p:spPr>
      </p:pic>
      <p:pic>
        <p:nvPicPr>
          <p:cNvPr id="13" name="Рисунок 12" descr="13_28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00430" y="4572008"/>
            <a:ext cx="1533525" cy="1428750"/>
          </a:xfrm>
          <a:prstGeom prst="rect">
            <a:avLst/>
          </a:prstGeom>
        </p:spPr>
      </p:pic>
      <p:pic>
        <p:nvPicPr>
          <p:cNvPr id="14" name="Рисунок 13" descr="Копия 5_9.gif"/>
          <p:cNvPicPr>
            <a:picLocks noChangeAspect="1"/>
          </p:cNvPicPr>
          <p:nvPr/>
        </p:nvPicPr>
        <p:blipFill>
          <a:blip r:embed="rId4" cstate="screen"/>
          <a:srcRect l="73810" b="5000"/>
          <a:stretch>
            <a:fillRect/>
          </a:stretch>
        </p:blipFill>
        <p:spPr>
          <a:xfrm>
            <a:off x="428596" y="3286124"/>
            <a:ext cx="397040" cy="17145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28992" y="3143248"/>
            <a:ext cx="1214446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Икона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image03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86380" y="1500174"/>
            <a:ext cx="1482476" cy="1441296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5357818" y="3143248"/>
            <a:ext cx="1428760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Иконостас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26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929586" y="1643050"/>
            <a:ext cx="659420" cy="1257294"/>
          </a:xfrm>
          <a:prstGeom prst="rect">
            <a:avLst/>
          </a:prstGeom>
        </p:spPr>
      </p:pic>
      <p:sp>
        <p:nvSpPr>
          <p:cNvPr id="17" name="TextBox 5"/>
          <p:cNvSpPr txBox="1"/>
          <p:nvPr/>
        </p:nvSpPr>
        <p:spPr>
          <a:xfrm>
            <a:off x="7786710" y="3143248"/>
            <a:ext cx="1071570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Кадило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43042" y="3857628"/>
            <a:ext cx="5643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Слова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подсказки: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Царские врата, канун,  свеча, иконостас, кадило, храм, икона.</a:t>
            </a: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092280" y="4005064"/>
            <a:ext cx="879475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5"/>
          <p:cNvSpPr txBox="1"/>
          <p:nvPr/>
        </p:nvSpPr>
        <p:spPr>
          <a:xfrm>
            <a:off x="7020272" y="5229200"/>
            <a:ext cx="1214446" cy="64633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Царские врата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8" cstate="screen">
            <a:lum bright="-14000"/>
          </a:blip>
          <a:srcRect/>
          <a:stretch>
            <a:fillRect/>
          </a:stretch>
        </p:blipFill>
        <p:spPr bwMode="auto">
          <a:xfrm>
            <a:off x="1142976" y="1571612"/>
            <a:ext cx="1200151" cy="132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285852" y="3071810"/>
            <a:ext cx="928694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Храм 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2" descr="Decor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pic>
        <p:nvPicPr>
          <p:cNvPr id="21" name="Picture 2" descr="Decor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10800000">
            <a:off x="7239000" y="4725144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6" grpId="0" animBg="1"/>
      <p:bldP spid="11" grpId="0" animBg="1"/>
      <p:bldP spid="17" grpId="0" animBg="1"/>
      <p:bldP spid="19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714356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Основные понятия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428736"/>
            <a:ext cx="1463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Свеча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72330" y="1500174"/>
            <a:ext cx="1308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Канун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1785926"/>
            <a:ext cx="1345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Икона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786190"/>
            <a:ext cx="216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Иконостас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4643446"/>
            <a:ext cx="2982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Царские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врата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32240" y="3717032"/>
            <a:ext cx="1549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Алтарь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2000240"/>
            <a:ext cx="25003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1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имвол</a:t>
            </a:r>
            <a:r>
              <a:rPr lang="ru-RU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молитвы верующего, огонек тянется вверх, но свет и тепло отдает тем, кто рядом</a:t>
            </a:r>
            <a:endParaRPr lang="ru-RU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72330" y="2214554"/>
            <a:ext cx="1500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панихидный столик</a:t>
            </a:r>
            <a:endParaRPr lang="ru-RU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57554" y="2571744"/>
            <a:ext cx="2571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Это картина, на которой изображено то или иное лицо или событие из Библии или церковной  истории. </a:t>
            </a:r>
            <a:endParaRPr lang="ru-RU" sz="1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14678" y="5429264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Это двери в алт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арь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00826" y="4286256"/>
            <a:ext cx="228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Комната, где молится священник, и без благословения  никто не имеет права туда входить</a:t>
            </a:r>
            <a:endParaRPr lang="ru-RU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4500570"/>
            <a:ext cx="2643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Стена, на которой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размещаются иконы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2" descr="Deco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pic>
        <p:nvPicPr>
          <p:cNvPr id="19" name="Picture 2" descr="Deco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7072330" y="4714884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140056.JPG"/>
          <p:cNvPicPr>
            <a:picLocks noChangeAspect="1"/>
          </p:cNvPicPr>
          <p:nvPr/>
        </p:nvPicPr>
        <p:blipFill>
          <a:blip r:embed="rId2" cstate="screen">
            <a:lum bright="-9000" contrast="10000"/>
          </a:blip>
          <a:stretch>
            <a:fillRect/>
          </a:stretch>
        </p:blipFill>
        <p:spPr>
          <a:xfrm>
            <a:off x="3643306" y="2500306"/>
            <a:ext cx="1553759" cy="2071678"/>
          </a:xfrm>
          <a:prstGeom prst="rect">
            <a:avLst/>
          </a:prstGeom>
          <a:ln w="12700"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143108" y="357166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Церковный этикет</a:t>
            </a:r>
            <a:endParaRPr lang="ru-RU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P1140055.JPG"/>
          <p:cNvPicPr>
            <a:picLocks noChangeAspect="1"/>
          </p:cNvPicPr>
          <p:nvPr/>
        </p:nvPicPr>
        <p:blipFill>
          <a:blip r:embed="rId3" cstate="screen">
            <a:lum bright="-14000" contrast="14000"/>
          </a:blip>
          <a:stretch>
            <a:fillRect/>
          </a:stretch>
        </p:blipFill>
        <p:spPr>
          <a:xfrm>
            <a:off x="785786" y="1285860"/>
            <a:ext cx="1339445" cy="1785926"/>
          </a:xfrm>
          <a:prstGeom prst="rect">
            <a:avLst/>
          </a:prstGeom>
          <a:ln w="12700">
            <a:solidFill>
              <a:srgbClr val="FFFF00"/>
            </a:solidFill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57158" y="3429000"/>
            <a:ext cx="321471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Памятка мальчику: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Прежде чем зайти в собор,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Головной сними убор,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Злые мысли отгони: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Не нужны тебе они...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000760" y="3357562"/>
            <a:ext cx="2928958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Памятка девочке: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Скромную надень одежду,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В брюках в храм идёт невежда,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Голову платком покрой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И тихонько в храме стой.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86116" y="4786322"/>
            <a:ext cx="27146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Мальчику и девочке: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Никого не осуждай,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Помощь нищему подай,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Поставь свечку и потом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Осени себя крестом.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11" name="Рисунок 10" descr="img07.jpg"/>
          <p:cNvPicPr>
            <a:picLocks noChangeAspect="1"/>
          </p:cNvPicPr>
          <p:nvPr/>
        </p:nvPicPr>
        <p:blipFill>
          <a:blip r:embed="rId4" cstate="screen">
            <a:lum bright="-12000" contrast="16000"/>
          </a:blip>
          <a:stretch>
            <a:fillRect/>
          </a:stretch>
        </p:blipFill>
        <p:spPr>
          <a:xfrm>
            <a:off x="6286512" y="1357298"/>
            <a:ext cx="2095516" cy="1571636"/>
          </a:xfrm>
          <a:prstGeom prst="rect">
            <a:avLst/>
          </a:prstGeom>
          <a:ln w="12700">
            <a:solidFill>
              <a:srgbClr val="FFFF00"/>
            </a:solidFill>
          </a:ln>
        </p:spPr>
      </p:pic>
      <p:pic>
        <p:nvPicPr>
          <p:cNvPr id="10" name="Picture 12" descr="Decor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pic>
        <p:nvPicPr>
          <p:cNvPr id="12" name="Picture 2" descr="Decor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0800000">
            <a:off x="7020272" y="4797152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  <p:bldP spid="307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3197</TotalTime>
  <Words>269</Words>
  <Application>Microsoft Office PowerPoint</Application>
  <PresentationFormat>Экран (4:3)</PresentationFormat>
  <Paragraphs>61</Paragraphs>
  <Slides>11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241</cp:revision>
  <dcterms:created xsi:type="dcterms:W3CDTF">2012-01-27T22:33:34Z</dcterms:created>
  <dcterms:modified xsi:type="dcterms:W3CDTF">2013-10-15T20:34:55Z</dcterms:modified>
</cp:coreProperties>
</file>