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0" r:id="rId19"/>
    <p:sldId id="271" r:id="rId20"/>
    <p:sldId id="275" r:id="rId21"/>
    <p:sldId id="278" r:id="rId22"/>
    <p:sldId id="277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78C2B-D173-49F8-86A5-86FDD05B6F33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DDA97-D3CA-49CB-9C22-6DDAB5AC4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Царит гармония оркестра.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929066"/>
            <a:ext cx="8715436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Инструменты симфонического оркестра. Дирижёр. Симфония, симфоническая увертюра, сюита, сказка.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Documents and Settings\Admin\Рабочий стол\чайковский\симф ор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00042"/>
            <a:ext cx="2000264" cy="17753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6143644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МКОУ «СОШ №24»с. Богуславец Вихрянова А. Н.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3143248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Презентация к уроку музыки</a:t>
            </a:r>
          </a:p>
          <a:p>
            <a:pPr algn="ctr"/>
            <a:r>
              <a:rPr lang="ru-RU" b="1" i="1" dirty="0" smtClean="0"/>
              <a:t>4 класс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Духовые инструменты.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b="1" dirty="0" smtClean="0"/>
              <a:t>Флейта</a:t>
            </a:r>
            <a:r>
              <a:rPr lang="ru-RU" dirty="0" smtClean="0"/>
              <a:t> - современные флейты очень редко бывают из дерева, чаще из металла (в т.ч. драгоценных металлов), иногда из пластика и стекла. Флейту держат горизонтально. Флейта - один из самых высоких по звучанию инструментов в оркестре. Самый виртуозный и технически подвижный инструмент в семействе духовых, благодаря этим её достоинствам ей часто поручается оркестровое соло. </a:t>
            </a:r>
            <a:endParaRPr lang="ru-RU" dirty="0"/>
          </a:p>
        </p:txBody>
      </p:sp>
      <p:pic>
        <p:nvPicPr>
          <p:cNvPr id="7170" name="Picture 2" descr="C:\Documents and Settings\Admin\Рабочий стол\чайковский\fle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1080" y="500042"/>
            <a:ext cx="4152920" cy="610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Духовые инструменты.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/>
              <a:t>Гобой</a:t>
            </a:r>
            <a:r>
              <a:rPr lang="ru-RU" dirty="0" smtClean="0"/>
              <a:t> -  мелодичный инструмент с диапазоном ниже, чем у флейты. По форме немного конический, гобой обладает певучим, однако несколько гнусавым тембром, а в верхнем регистре даже резким. Он в основном используется как оркестровый сольный инструмент.</a:t>
            </a:r>
            <a:endParaRPr lang="ru-RU" dirty="0"/>
          </a:p>
        </p:txBody>
      </p:sp>
      <p:pic>
        <p:nvPicPr>
          <p:cNvPr id="8194" name="Picture 2" descr="C:\Documents and Settings\Admin\Рабочий стол\чайковский\go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6277" y="2285992"/>
            <a:ext cx="4442477" cy="4191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Духовые инструменты.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/>
              <a:t>Кларнет </a:t>
            </a:r>
            <a:r>
              <a:rPr lang="ru-RU" dirty="0" smtClean="0"/>
              <a:t>- бывает нескольких размеров, в зависимости от требуемой высоты звучания. Кларнет использует только один язычок (трость), а не двойной как у флейты или фагота. Кларнет обладает широким диапазоном, тёплым, мягким тембром и предоставляет исполнителю широкие выразительные возможности.</a:t>
            </a:r>
          </a:p>
          <a:p>
            <a:r>
              <a:rPr lang="ru-RU" dirty="0" smtClean="0"/>
              <a:t>Проверьте себя: </a:t>
            </a:r>
            <a:r>
              <a:rPr lang="ru-RU" b="1" dirty="0" smtClean="0">
                <a:solidFill>
                  <a:srgbClr val="FF0000"/>
                </a:solidFill>
              </a:rPr>
              <a:t>Карл у Клары украл кораллы, а Клара у Карла украла кларнет.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Documents and Settings\Admin\Рабочий стол\чайковский\kla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048351"/>
            <a:ext cx="2862276" cy="4381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Духовые инструменты.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/>
              <a:t>Фагот</a:t>
            </a:r>
            <a:r>
              <a:rPr lang="ru-RU" dirty="0" smtClean="0"/>
              <a:t> - самый низкий по звучанию из деревянных духовых инструментов, используется как для басовой линии, так в качестве альтернативного инструмента мелодии. В оркестре обычно три-четыре фагота. Играть на фаготе в силу его размеров тяжелее, чем на остальных инструментах этого семейства. </a:t>
            </a:r>
            <a:endParaRPr lang="ru-RU" dirty="0"/>
          </a:p>
        </p:txBody>
      </p:sp>
      <p:pic>
        <p:nvPicPr>
          <p:cNvPr id="10242" name="Picture 2" descr="C:\Documents and Settings\Admin\Рабочий стол\чайковский\fag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985181"/>
            <a:ext cx="2495563" cy="5587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Медные духовые инструменты.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Самая громкая группа инструментов симфонического оркестра, принцип извлечения звуков такой же, как и у деревянных духовых инструментов - "нажимай да дуй"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Медные духовые инструменты.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/>
              <a:t>Валторна </a:t>
            </a:r>
            <a:r>
              <a:rPr lang="ru-RU" dirty="0" smtClean="0"/>
              <a:t>(рожок) -  изначально произошла от охотничьего рожка, валторна может быть мягкой и выразительной или резкой и скрипучей. Обычно в оркестре используется от 2 до 8 валторн в зависимости от произведения. </a:t>
            </a:r>
            <a:endParaRPr lang="ru-RU" dirty="0"/>
          </a:p>
        </p:txBody>
      </p:sp>
      <p:pic>
        <p:nvPicPr>
          <p:cNvPr id="11266" name="Picture 2" descr="C:\Documents and Settings\Admin\Рабочий стол\чайковский\валтор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500042"/>
            <a:ext cx="4657750" cy="6128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Медные духовые инструменты.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/>
              <a:t>Тромбон</a:t>
            </a:r>
            <a:r>
              <a:rPr lang="ru-RU" dirty="0" smtClean="0"/>
              <a:t> - исполняет больше басовую линию, чем мелодическую. От других медных духовых инструментов отличается наличием особой передвижной U-образной трубки - кулисы, двигая которую вперед и назад музыкант изменяет звучание инструмента.</a:t>
            </a:r>
            <a:endParaRPr lang="ru-RU" dirty="0"/>
          </a:p>
        </p:txBody>
      </p:sp>
      <p:pic>
        <p:nvPicPr>
          <p:cNvPr id="13314" name="Picture 2" descr="C:\Documents and Settings\Admin\Рабочий стол\чайковский\tromb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12517"/>
            <a:ext cx="3914796" cy="6116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Медные духовые инструменты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400" b="1" dirty="0" smtClean="0"/>
              <a:t>Труба</a:t>
            </a:r>
            <a:r>
              <a:rPr lang="ru-RU" dirty="0" smtClean="0"/>
              <a:t> - инструмент с высоким чистым звуком, очень подходит для фанфар. Как и кларнет, труба может быть разных размеров, каждая со своим тембром. Отличаясь большой технической подвижностью, труба блестяще выполняет свою роль в оркестре, на ней возможно исполнение широких, яркого тембра и большой протяжённости мелодических фраз.</a:t>
            </a:r>
            <a:endParaRPr lang="ru-RU" dirty="0"/>
          </a:p>
        </p:txBody>
      </p:sp>
      <p:pic>
        <p:nvPicPr>
          <p:cNvPr id="12290" name="Picture 2" descr="C:\Documents and Settings\Admin\Рабочий стол\чайковский\trump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785808"/>
            <a:ext cx="1825637" cy="5715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Ударные музыкальные инструменты.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Древнейшие  и самые многочисленные среди групп музыкальных инструментов.  Часто ударные ласково называют "кухней" оркестра, а исполнителей называют "мастером на все руки". С ударными инструментами музыканты обходятся довольно "жестко": бьют их палками, ударяют друг о друга, трясут - и все это для того, чтобы задать ритм оркестра, а также придать колорит и своеобразие музыке. Иногда к ударным добавляют автомобильный клаксон или устройство, имитирующее шум ветра (</a:t>
            </a:r>
            <a:r>
              <a:rPr lang="ru-RU" dirty="0" err="1" smtClean="0"/>
              <a:t>эолифон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Литавры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dirty="0" smtClean="0"/>
              <a:t>Литавры </a:t>
            </a:r>
            <a:r>
              <a:rPr lang="ru-RU" dirty="0" smtClean="0"/>
              <a:t>- полусферический металлический корпус, обтянутый кожаной мембраной, литавры могут звучать очень громко или, наоборот, мягко, как далёкий раскат грома, для извлечения разных звуков используются палочки с головками из разных материалов: дерево, войлок, кожа. В оркестре обычно от двух до пяти литавр,</a:t>
            </a:r>
            <a:endParaRPr lang="ru-RU" dirty="0"/>
          </a:p>
        </p:txBody>
      </p:sp>
      <p:pic>
        <p:nvPicPr>
          <p:cNvPr id="14338" name="Picture 2" descr="C:\Documents and Settings\Admin\Рабочий стол\чайковский\litav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3388" y="2428868"/>
            <a:ext cx="4723469" cy="4143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785794"/>
            <a:ext cx="87154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</a:t>
            </a:r>
            <a:r>
              <a:rPr lang="ru-RU" sz="3600" b="1" dirty="0" err="1" smtClean="0"/>
              <a:t>имфони́ческий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орке́стр</a:t>
            </a:r>
            <a:r>
              <a:rPr lang="ru-RU" sz="3600" b="1" dirty="0" smtClean="0"/>
              <a:t> </a:t>
            </a:r>
            <a:r>
              <a:rPr lang="ru-RU" sz="2800" dirty="0" smtClean="0"/>
              <a:t>— большой коллектив музыкантов для исполнения академической музыки преимущественно западноевропейской традиции. Сложился (количество участников, состав инструментов) в эпоху ранней венской классики в связи с появлением нового крупного жанра — классической симфонии (отсюда специфическое название). Позднее «симфонической» стала называться вообще всякая музыка для данного инструментального состава — в том числе и созданная композиторами мировых национальных школ.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Тарелки (парные)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Тарелки (парные) - выпуклые круглые металлические диски разного размера и с неопределенной высотой звучания. Как подмечено, симфония может длиться девяносто минут, а ударить в тарелки придётся только один раз, представляете какая ответственность за точный результат.</a:t>
            </a:r>
            <a:endParaRPr lang="ru-RU" dirty="0"/>
          </a:p>
        </p:txBody>
      </p:sp>
      <p:pic>
        <p:nvPicPr>
          <p:cNvPr id="15362" name="Picture 2" descr="C:\Documents and Settings\Admin\Рабочий стол\чайковский\tarel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5" y="2131565"/>
            <a:ext cx="3286116" cy="4440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Дирижёр оркестра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Симфонический оркестр\дир и ор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1857"/>
            <a:ext cx="4143372" cy="3107529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Симфонический оркестр\дир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5" y="3532016"/>
            <a:ext cx="4357686" cy="3040246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Симфонический оркестр\дир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75667"/>
            <a:ext cx="4214824" cy="3010589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Симфонический оркестр\дир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1130667"/>
            <a:ext cx="3086110" cy="234118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Симфонический оркестр\дир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1285860"/>
            <a:ext cx="5036379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Викторина по </a:t>
            </a:r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музыкальным инструментам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См. Приложение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http://www.olofmp3.ru/index.php/Kratkii-obzor-instrumentov-simfonicheskogo-orkestra.html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Симфонический оркестр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Основу симфонического оркестра составляют четыре группы инструментов: </a:t>
            </a:r>
            <a:r>
              <a:rPr lang="ru-RU" b="1" dirty="0" smtClean="0"/>
              <a:t>струнные смычковые, деревянные и медные духовые, ударные</a:t>
            </a:r>
            <a:r>
              <a:rPr lang="ru-RU" dirty="0" smtClean="0"/>
              <a:t>. В ряде случаев в состав оркестра включаются и другие инструменты (прежде всего, арфа, а также фортепиано, орган, челеста, клавесин).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Симфонический оркестр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Оркестр полной величины, требуемый некоторыми масштабными произведениями XIX и XX веков, может включать в себя до 110 музыкантов.</a:t>
            </a:r>
            <a:endParaRPr lang="ru-RU" dirty="0"/>
          </a:p>
        </p:txBody>
      </p:sp>
      <p:pic>
        <p:nvPicPr>
          <p:cNvPr id="1027" name="Picture 3" descr="C:\Documents and Settings\Admin\Рабочий стол\чайковский\симф оркест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547801"/>
            <a:ext cx="7429537" cy="4953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Смычковые струнные инструменты.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/>
              <a:t>Скрипка</a:t>
            </a:r>
            <a:r>
              <a:rPr lang="ru-RU" dirty="0" smtClean="0"/>
              <a:t> - 4-хструнный смычковый инструмент, самый высокий по звучанию в своём семействе и важнейший в оркестре. Скрипка обладает таким сочетанием красоты и выразительности звука, как, пожалуй, ни один другой инструмент. </a:t>
            </a:r>
            <a:endParaRPr lang="ru-RU" dirty="0"/>
          </a:p>
        </p:txBody>
      </p:sp>
      <p:pic>
        <p:nvPicPr>
          <p:cNvPr id="3074" name="Picture 2" descr="C:\Documents and Settings\Admin\Рабочий стол\чайковский\skrip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786058"/>
            <a:ext cx="3019438" cy="3712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Смычковые струнные инструменты.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Альт</a:t>
            </a:r>
            <a:r>
              <a:rPr lang="ru-RU" dirty="0" smtClean="0"/>
              <a:t> - по внешнему виду копия скрипки, только чуть больших размеров, отчего звучит в более низком регистре и играть на нем немного сложнее, чем на скрипке. По сложившейся традиции альту отводится вспомогательная роль в оркестре.</a:t>
            </a:r>
            <a:endParaRPr lang="ru-RU" dirty="0"/>
          </a:p>
        </p:txBody>
      </p:sp>
      <p:pic>
        <p:nvPicPr>
          <p:cNvPr id="4098" name="Picture 2" descr="C:\Documents and Settings\Admin\Рабочий стол\чайковский\a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3934"/>
            <a:ext cx="3119453" cy="4925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Смычковые струнные инструменты.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Виолончель </a:t>
            </a:r>
            <a:r>
              <a:rPr lang="ru-RU" dirty="0" smtClean="0"/>
              <a:t>- большая скрипка, на которой играют сидя, удерживая инструмент между коленями и упирая его шпилем в пол. Виолончель имеет богатый низкий звук, широкие выразительные способности и детально проработанную технику исполнения. Исполнительские качества виолончели покорили сердца огромного числа поклонников. </a:t>
            </a:r>
            <a:endParaRPr lang="ru-RU" dirty="0"/>
          </a:p>
        </p:txBody>
      </p:sp>
      <p:pic>
        <p:nvPicPr>
          <p:cNvPr id="5122" name="Picture 2" descr="C:\Documents and Settings\Admin\Рабочий стол\чайковский\violonch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405477"/>
            <a:ext cx="2962290" cy="5166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Смычковые струнные инструменты.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/>
              <a:t>Контрабас</a:t>
            </a:r>
            <a:r>
              <a:rPr lang="ru-RU" dirty="0" smtClean="0"/>
              <a:t> - самый низкий по звучанию и самый большой по размеру (до 2-х метров) среди семейства смычковых струнных инструментов. Контрабасисты должны стоять или сидеть на высоком стуле, чтобы дотянуться до верха инструмента. Контрабас обладает густым, хриплым и несколько глуховатым тембром и является басовым фундаментом всего оркестра. </a:t>
            </a:r>
            <a:endParaRPr lang="ru-RU" dirty="0"/>
          </a:p>
        </p:txBody>
      </p:sp>
      <p:pic>
        <p:nvPicPr>
          <p:cNvPr id="6146" name="Picture 2" descr="C:\Documents and Settings\Admin\Рабочий стол\чайковский\kontrab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864194"/>
            <a:ext cx="2397139" cy="5612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Деревянные духовые инструменты.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Большая семья различных инструментов, не обязательно сделанных из дерева. Звук порождается вибрацией воздуха, проходящего по инструменту. Нажатие клавиш укорачивает/удлиняет воздушный столб и меняется высота звука. Каждый инструмент обычно имеет свою сольную линию, хотя исполнять её могут и несколько музыкантов.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1003</Words>
  <Application>Microsoft Office PowerPoint</Application>
  <PresentationFormat>Экран (4:3)</PresentationFormat>
  <Paragraphs>48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Царит гармония оркестра.  </vt:lpstr>
      <vt:lpstr>Слайд 2</vt:lpstr>
      <vt:lpstr>Симфонический оркестр</vt:lpstr>
      <vt:lpstr>Симфонический оркестр</vt:lpstr>
      <vt:lpstr>Смычковые струнные инструменты.</vt:lpstr>
      <vt:lpstr>Смычковые струнные инструменты.</vt:lpstr>
      <vt:lpstr>Смычковые струнные инструменты.</vt:lpstr>
      <vt:lpstr>Смычковые струнные инструменты.</vt:lpstr>
      <vt:lpstr>Деревянные духовые инструменты.</vt:lpstr>
      <vt:lpstr>Духовые инструменты.</vt:lpstr>
      <vt:lpstr>Духовые инструменты.</vt:lpstr>
      <vt:lpstr>Духовые инструменты.</vt:lpstr>
      <vt:lpstr>Духовые инструменты.</vt:lpstr>
      <vt:lpstr>Медные духовые инструменты.</vt:lpstr>
      <vt:lpstr>Медные духовые инструменты.</vt:lpstr>
      <vt:lpstr>Медные духовые инструменты.</vt:lpstr>
      <vt:lpstr>Медные духовые инструменты.</vt:lpstr>
      <vt:lpstr>Ударные музыкальные инструменты.</vt:lpstr>
      <vt:lpstr>Литавры</vt:lpstr>
      <vt:lpstr>Тарелки (парные)</vt:lpstr>
      <vt:lpstr>Дирижёр оркестра</vt:lpstr>
      <vt:lpstr>Викторина по музыкальным инструментам</vt:lpstr>
      <vt:lpstr>Информационные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Царит гармония оркестра.  </dc:title>
  <dc:creator>Admin</dc:creator>
  <cp:lastModifiedBy>Admin</cp:lastModifiedBy>
  <cp:revision>11</cp:revision>
  <dcterms:created xsi:type="dcterms:W3CDTF">2012-12-08T21:59:08Z</dcterms:created>
  <dcterms:modified xsi:type="dcterms:W3CDTF">2013-01-26T23:56:09Z</dcterms:modified>
</cp:coreProperties>
</file>