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6" r:id="rId9"/>
    <p:sldId id="262" r:id="rId10"/>
    <p:sldId id="264" r:id="rId11"/>
    <p:sldId id="261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F4F6459-C96A-4148-B543-78441ECAC915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A42A701-B7BB-4D78-82FA-20F992FAD7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Мое лето!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Презентация ученицы 2 «А» класса школы №1003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Алины</a:t>
            </a:r>
            <a:r>
              <a:rPr lang="ru-RU" dirty="0"/>
              <a:t> </a:t>
            </a:r>
            <a:r>
              <a:rPr lang="ru-RU" dirty="0" err="1" smtClean="0"/>
              <a:t>Алибековой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Г.Москва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94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\Рабочий стол\лето\Алина\DSCF328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6552728" cy="491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95112" y="5781179"/>
            <a:ext cx="4695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 папой и сестрой на Поклонной горе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Ведем здоровый образ жизни.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74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Рабочий стол\лето\Алина\DSCF293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980728"/>
            <a:ext cx="3888432" cy="51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1556792"/>
            <a:ext cx="149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 Москве,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 Мещере.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0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Надеюсь, что вы тоже хорошо отдохнули летом!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4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лето\Алина\2012-08-21 20.29.5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720080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39752" y="5928061"/>
            <a:ext cx="4487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Я еду в Дагестан к дяде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60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лето\Алина\2012-07-05 19.44.4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9" y="620689"/>
            <a:ext cx="4104456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14861" y="6093297"/>
            <a:ext cx="417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ВОТ ТАКАЯ ТАМ ПРИРОДА.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65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лето\Алина\2012-07-22 17.43.1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548680"/>
            <a:ext cx="662473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95489" y="5523627"/>
            <a:ext cx="6353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СТРОИМ ЗАМКИ ИЗ ПЕСКА.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080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лето\Алина\2012-07-28 19.47.4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548680"/>
            <a:ext cx="6192688" cy="4644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15816" y="5358407"/>
            <a:ext cx="3042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АХ, МОРЕ, МОРЕ…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9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\Рабочий стол\лето\Алина\DSCF321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967016"/>
            <a:ext cx="6600225" cy="4950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0721" y="5956396"/>
            <a:ext cx="7310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У дяди на даче я греюсь на солнышке.</a:t>
            </a:r>
            <a:endParaRPr lang="ru-RU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15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Documents and Settings\Admin\Рабочий стол\лето\Алина\Изображение 37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7632848" cy="570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31840" y="6119718"/>
            <a:ext cx="25555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Около кафе.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18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\Рабочий стол\лето\Алина\IMG_07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7681" y="332656"/>
            <a:ext cx="7008778" cy="525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2448" y="5760838"/>
            <a:ext cx="7539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агестане у бабушки тоже успели погостить.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2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Рабочий стол\лето\Алина\DSCF306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1016509"/>
            <a:ext cx="518457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31518" y="4930844"/>
            <a:ext cx="541686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Во время каникул я гуляла и по Москве.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46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</TotalTime>
  <Words>100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Мое лето!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Мое лето!</dc:title>
  <dc:creator>Admin</dc:creator>
  <cp:lastModifiedBy>Месси</cp:lastModifiedBy>
  <cp:revision>6</cp:revision>
  <dcterms:created xsi:type="dcterms:W3CDTF">2013-10-13T08:23:33Z</dcterms:created>
  <dcterms:modified xsi:type="dcterms:W3CDTF">2013-10-28T09:07:01Z</dcterms:modified>
</cp:coreProperties>
</file>