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F43D245-F1CC-425F-8FB1-CF5A7DDF30C0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F0ADEC2-1ECD-4860-B2C0-C2BD20945A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ЛЕТО 2013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653136"/>
            <a:ext cx="7914456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подготовлена</a:t>
            </a:r>
          </a:p>
          <a:p>
            <a:r>
              <a:rPr lang="ru-RU" dirty="0" smtClean="0"/>
              <a:t>ученицей 2 «А» класса школы №1003</a:t>
            </a:r>
            <a:r>
              <a:rPr lang="en-US" dirty="0" smtClean="0"/>
              <a:t> </a:t>
            </a:r>
            <a:r>
              <a:rPr lang="ru-RU" dirty="0" smtClean="0"/>
              <a:t>г.</a:t>
            </a:r>
            <a:r>
              <a:rPr lang="en-US" dirty="0" smtClean="0"/>
              <a:t> </a:t>
            </a:r>
            <a:r>
              <a:rPr lang="ru-RU" dirty="0" smtClean="0"/>
              <a:t>Москвы</a:t>
            </a:r>
          </a:p>
          <a:p>
            <a:r>
              <a:rPr lang="ru-RU" dirty="0" smtClean="0"/>
              <a:t>Ситниковой Дарьей.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лето\лето 2013\DSC028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734" y="5229200"/>
            <a:ext cx="7176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Спасибо за внимание! Жду следующего лета!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лето\лето 2013\DSC027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093296"/>
            <a:ext cx="220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Я в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Тайланде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лето\лето 2013\DSC028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4971" y="6229557"/>
            <a:ext cx="3810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Такая там красота!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лето\лето 2013\DSC027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893172"/>
            <a:ext cx="6984777" cy="52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9805" y="6172541"/>
            <a:ext cx="7052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B050"/>
                </a:solidFill>
              </a:rPr>
              <a:t>КРОКОДИЛА Я СОВСЕМ НЕ БОЮСЬ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3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лето\лето 2013\DSC029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767" y="5445224"/>
            <a:ext cx="831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Тетя  Катя, дядя Денис и я. Ехать на слоне очень непривычно.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9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лето\лето 2013\DSC029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0892" y="5753298"/>
            <a:ext cx="616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КОРМИМ СЛОНОВ БАНАНАМИ, АНАНАСАМИ.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лето\лето 2013\DSC030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02316" cy="57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411" y="6135411"/>
            <a:ext cx="7134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Я ПЕРЕМЕСТИЛАСЬ НА МЕСТО УЛИТКИ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5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лето\лето 2013\DSC03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4867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5443" y="5759678"/>
            <a:ext cx="3805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Теплое, теплое море…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лето\лето 2013\DSC031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669" y="944724"/>
            <a:ext cx="6384710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0605" y="410482"/>
            <a:ext cx="6194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Мне нравилось ходить на экскурсии.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</TotalTime>
  <Words>77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ЛЕТО 2013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2013</dc:title>
  <dc:creator>Admin</dc:creator>
  <cp:lastModifiedBy>Месси</cp:lastModifiedBy>
  <cp:revision>7</cp:revision>
  <dcterms:created xsi:type="dcterms:W3CDTF">2013-10-13T08:08:29Z</dcterms:created>
  <dcterms:modified xsi:type="dcterms:W3CDTF">2013-10-28T09:00:42Z</dcterms:modified>
</cp:coreProperties>
</file>