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5" r:id="rId5"/>
    <p:sldId id="259" r:id="rId6"/>
    <p:sldId id="261" r:id="rId7"/>
    <p:sldId id="260" r:id="rId8"/>
    <p:sldId id="262" r:id="rId9"/>
    <p:sldId id="263" r:id="rId10"/>
    <p:sldId id="264" r:id="rId11"/>
    <p:sldId id="267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5A90AD-35CE-4A24-B06A-14EE29DF6683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FDEDBC-D5C4-406A-8EB8-5233D177936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5A90AD-35CE-4A24-B06A-14EE29DF6683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FDEDBC-D5C4-406A-8EB8-5233D17793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5A90AD-35CE-4A24-B06A-14EE29DF6683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FDEDBC-D5C4-406A-8EB8-5233D17793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5A90AD-35CE-4A24-B06A-14EE29DF6683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FDEDBC-D5C4-406A-8EB8-5233D17793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5A90AD-35CE-4A24-B06A-14EE29DF6683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FDEDBC-D5C4-406A-8EB8-5233D177936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5A90AD-35CE-4A24-B06A-14EE29DF6683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FDEDBC-D5C4-406A-8EB8-5233D17793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5A90AD-35CE-4A24-B06A-14EE29DF6683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FDEDBC-D5C4-406A-8EB8-5233D17793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5A90AD-35CE-4A24-B06A-14EE29DF6683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FDEDBC-D5C4-406A-8EB8-5233D17793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5A90AD-35CE-4A24-B06A-14EE29DF6683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FDEDBC-D5C4-406A-8EB8-5233D177936F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5A90AD-35CE-4A24-B06A-14EE29DF6683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FDEDBC-D5C4-406A-8EB8-5233D17793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5A90AD-35CE-4A24-B06A-14EE29DF6683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FDEDBC-D5C4-406A-8EB8-5233D177936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05A90AD-35CE-4A24-B06A-14EE29DF6683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6FDEDBC-D5C4-406A-8EB8-5233D177936F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Как я провел лето.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Подготовил: Ильин Артем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Ученик 2 «А» класса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ГБОУ СОШ №1003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endParaRPr lang="ru-RU" dirty="0" smtClean="0">
              <a:solidFill>
                <a:srgbClr val="00B050"/>
              </a:solidFill>
            </a:endParaRPr>
          </a:p>
          <a:p>
            <a:r>
              <a:rPr lang="ru-RU" dirty="0" smtClean="0">
                <a:solidFill>
                  <a:srgbClr val="00B050"/>
                </a:solidFill>
              </a:rPr>
              <a:t>Москва 2013 г.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334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Admin\Рабочий стол\лето артема\IMG_103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07704" y="-11640478"/>
            <a:ext cx="3780420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Documents and Settings\Admin\Рабочий стол\лето артема\IMG_081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67744" y="1129408"/>
            <a:ext cx="4287012" cy="5716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126264" y="188640"/>
            <a:ext cx="43179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По возвращению из деревни в Москве меня ждала подруга, с которой мы любим гулять возле дома.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545709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543132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600" dirty="0">
                <a:solidFill>
                  <a:schemeClr val="accent6">
                    <a:lumMod val="75000"/>
                  </a:schemeClr>
                </a:solidFill>
              </a:rPr>
              <a:t>Сколько солнца! Сколько света!</a:t>
            </a:r>
          </a:p>
          <a:p>
            <a:pPr algn="ctr"/>
            <a:r>
              <a:rPr lang="ru-RU" sz="3600" dirty="0">
                <a:solidFill>
                  <a:schemeClr val="accent6">
                    <a:lumMod val="75000"/>
                  </a:schemeClr>
                </a:solidFill>
              </a:rPr>
              <a:t>Как прекрасен летний зной!</a:t>
            </a:r>
          </a:p>
          <a:p>
            <a:pPr algn="ctr"/>
            <a:r>
              <a:rPr lang="ru-RU" sz="3600" dirty="0">
                <a:solidFill>
                  <a:schemeClr val="accent6">
                    <a:lumMod val="75000"/>
                  </a:schemeClr>
                </a:solidFill>
              </a:rPr>
              <a:t>Вот бы сделать так, что лето</a:t>
            </a:r>
          </a:p>
          <a:p>
            <a:pPr algn="ctr"/>
            <a:r>
              <a:rPr lang="ru-RU" sz="3600" dirty="0">
                <a:solidFill>
                  <a:schemeClr val="accent6">
                    <a:lumMod val="75000"/>
                  </a:schemeClr>
                </a:solidFill>
              </a:rPr>
              <a:t>Было целый год со мной!</a:t>
            </a:r>
          </a:p>
        </p:txBody>
      </p:sp>
    </p:spTree>
    <p:extLst>
      <p:ext uri="{BB962C8B-B14F-4D97-AF65-F5344CB8AC3E}">
        <p14:creationId xmlns:p14="http://schemas.microsoft.com/office/powerpoint/2010/main" val="4195424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32493" y="2967335"/>
            <a:ext cx="78790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СПАСИБО ЗА ВНИМАНИЕ!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724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лето артема\IMG_066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91680" y="476672"/>
            <a:ext cx="6240694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35696" y="5517232"/>
            <a:ext cx="58326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         Это я в деревне Митяево у бабушки Раи.</a:t>
            </a:r>
            <a:endParaRPr lang="ru-RU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07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Рабочий стол\лето артема\IMG_069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83768" y="764704"/>
            <a:ext cx="3942438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483768" y="6165304"/>
            <a:ext cx="39424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 Это мои взрослые приятели, мы     вместе устраивали пикники.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388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Admin\Рабочий стол\лето артема\IMG_068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27784" y="124290"/>
            <a:ext cx="4320480" cy="5304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131840" y="5428879"/>
            <a:ext cx="31863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Мне нравится разжигать костер для приготовления шашлыка.</a:t>
            </a: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646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\Рабочий стол\лето артема\IMG_101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7624" y="1059948"/>
            <a:ext cx="6624736" cy="4968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31640" y="6165304"/>
            <a:ext cx="6120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      Часто мы выезжали на водохранилище .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329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Admin\Рабочий стол\лето артема\IMG_105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91680" y="1504523"/>
            <a:ext cx="5893162" cy="4419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91680" y="6272138"/>
            <a:ext cx="5760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</a:t>
            </a:r>
            <a:r>
              <a:rPr lang="ru-RU" sz="2000" dirty="0" smtClean="0">
                <a:solidFill>
                  <a:srgbClr val="C00000"/>
                </a:solidFill>
              </a:rPr>
              <a:t>Люблю плавать и просто плескаться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787065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Admin\Рабочий стол\лето артема\IMG_103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5615" y="476672"/>
            <a:ext cx="7008779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55863" y="5877272"/>
            <a:ext cx="62646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00B050"/>
                </a:solidFill>
              </a:rPr>
              <a:t>В деревне мы можем брать лодки и кататься до вечера с братом Николаем. </a:t>
            </a:r>
            <a:endParaRPr lang="ru-RU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182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Admin\Рабочий стол\лето артема\IMG_113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11760" y="0"/>
            <a:ext cx="5022558" cy="6696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3528" y="764704"/>
            <a:ext cx="18722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Каждый день приглядывал я за индюками.</a:t>
            </a:r>
          </a:p>
          <a:p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Черненький-это Ваня, мой любимец.</a:t>
            </a:r>
            <a:endParaRPr lang="ru-RU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316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Admin\Рабочий стол\лето артема\IMG_114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28773" y="1772816"/>
            <a:ext cx="3510390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67744" y="116632"/>
            <a:ext cx="40324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Цветов у бабушки очень много, я и за ними помогал ухаживать. Собачку </a:t>
            </a:r>
            <a:r>
              <a:rPr lang="ru-RU" sz="2000" dirty="0" err="1" smtClean="0">
                <a:solidFill>
                  <a:schemeClr val="accent5">
                    <a:lumMod val="50000"/>
                  </a:schemeClr>
                </a:solidFill>
              </a:rPr>
              <a:t>Боню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 с собой беру на лето в Митяево.</a:t>
            </a:r>
            <a:endParaRPr lang="ru-RU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531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53</TotalTime>
  <Words>162</Words>
  <Application>Microsoft Office PowerPoint</Application>
  <PresentationFormat>Экран (4:3)</PresentationFormat>
  <Paragraphs>20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Как я провел лето.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Месси</cp:lastModifiedBy>
  <cp:revision>15</cp:revision>
  <dcterms:created xsi:type="dcterms:W3CDTF">2013-09-17T14:18:50Z</dcterms:created>
  <dcterms:modified xsi:type="dcterms:W3CDTF">2013-10-28T09:05:54Z</dcterms:modified>
</cp:coreProperties>
</file>