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75" r:id="rId3"/>
    <p:sldId id="274" r:id="rId4"/>
    <p:sldId id="265" r:id="rId5"/>
    <p:sldId id="266" r:id="rId6"/>
    <p:sldId id="276" r:id="rId7"/>
    <p:sldId id="267" r:id="rId8"/>
    <p:sldId id="268" r:id="rId9"/>
    <p:sldId id="269" r:id="rId10"/>
    <p:sldId id="271" r:id="rId11"/>
    <p:sldId id="272" r:id="rId12"/>
    <p:sldId id="273" r:id="rId13"/>
    <p:sldId id="261" r:id="rId14"/>
    <p:sldId id="262" r:id="rId15"/>
    <p:sldId id="259" r:id="rId16"/>
    <p:sldId id="260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EDFA-56CD-46C3-B9FC-F0BAED9BDD7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22EF-F8C6-4DCB-912E-97DD1CE66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3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22EF-F8C6-4DCB-912E-97DD1CE661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1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22EF-F8C6-4DCB-912E-97DD1CE661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22EF-F8C6-4DCB-912E-97DD1CE661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1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574E1-2509-49CB-85D2-F827193B0655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CCA4A7-7020-418B-8139-29F96D65D7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309364" cy="33686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                16 ноября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848"/>
            <a:ext cx="5904656" cy="68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pic>
        <p:nvPicPr>
          <p:cNvPr id="8194" name="Picture 2" descr="C:\Users\жанна\Desktop\25535668_Boroviko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55" y="0"/>
            <a:ext cx="5256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pic>
        <p:nvPicPr>
          <p:cNvPr id="9218" name="Picture 2" descr="C:\Users\жанна\Desktop\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6166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Одной картины я желал быть вечный зритель,</a:t>
            </a:r>
          </a:p>
          <a:p>
            <a:pPr marL="45720" indent="0">
              <a:buNone/>
            </a:pPr>
            <a:r>
              <a:rPr lang="ru-RU" sz="2400" dirty="0" smtClean="0"/>
              <a:t>Одной: чтоб на меня с холста, как с облаков,</a:t>
            </a:r>
          </a:p>
          <a:p>
            <a:pPr marL="45720" indent="0">
              <a:buNone/>
            </a:pPr>
            <a:r>
              <a:rPr lang="ru-RU" sz="2400" dirty="0" smtClean="0"/>
              <a:t>Пречистая и наш Божественный Спаситель – </a:t>
            </a:r>
          </a:p>
          <a:p>
            <a:pPr marL="45720" indent="0">
              <a:buNone/>
            </a:pPr>
            <a:r>
              <a:rPr lang="ru-RU" sz="2400" dirty="0" smtClean="0"/>
              <a:t>Она с величием, Он с разумом в очах – </a:t>
            </a:r>
          </a:p>
          <a:p>
            <a:pPr marL="45720" indent="0">
              <a:buNone/>
            </a:pPr>
            <a:r>
              <a:rPr lang="ru-RU" sz="2400" dirty="0" smtClean="0"/>
              <a:t>Взирали, кроткие, во славе и в лучах….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А.С. Пушкин</a:t>
            </a:r>
            <a:endParaRPr lang="ru-RU" sz="2400" dirty="0"/>
          </a:p>
        </p:txBody>
      </p:sp>
      <p:pic>
        <p:nvPicPr>
          <p:cNvPr id="1026" name="Picture 2" descr="C:\Users\жанна\Desktop\800x600_gjaiw660b0mVQ0NqWVS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2204864"/>
            <a:ext cx="3923928" cy="2664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Она идёт, хвале внимая,</a:t>
            </a:r>
          </a:p>
          <a:p>
            <a:pPr marL="45720" indent="0">
              <a:buNone/>
            </a:pPr>
            <a:r>
              <a:rPr lang="ru-RU" sz="2400" dirty="0" smtClean="0"/>
              <a:t>Благим покрытая смиреньем,</a:t>
            </a:r>
          </a:p>
          <a:p>
            <a:pPr marL="45720" indent="0">
              <a:buNone/>
            </a:pPr>
            <a:r>
              <a:rPr lang="ru-RU" sz="2400" dirty="0" smtClean="0"/>
              <a:t>Как бы небесное виденье</a:t>
            </a:r>
          </a:p>
          <a:p>
            <a:pPr marL="45720" indent="0">
              <a:buNone/>
            </a:pPr>
            <a:r>
              <a:rPr lang="ru-RU" sz="2400" dirty="0" smtClean="0"/>
              <a:t>Собою на земле являя…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Данте</a:t>
            </a:r>
            <a:endParaRPr lang="ru-RU" sz="2400" dirty="0"/>
          </a:p>
        </p:txBody>
      </p:sp>
      <p:pic>
        <p:nvPicPr>
          <p:cNvPr id="2050" name="Picture 2" descr="C:\Users\жанна\Desktop\10rafaehl-sikstinkskaja_madonn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1412776"/>
            <a:ext cx="3528392" cy="275464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4800" dirty="0" smtClean="0"/>
              <a:t>    </a:t>
            </a:r>
          </a:p>
          <a:p>
            <a:pPr marL="45720" indent="0">
              <a:buNone/>
            </a:pPr>
            <a:r>
              <a:rPr lang="ru-RU" sz="7700" dirty="0"/>
              <a:t> </a:t>
            </a:r>
            <a:r>
              <a:rPr lang="ru-RU" sz="7700" dirty="0" smtClean="0"/>
              <a:t>    Франц</a:t>
            </a:r>
          </a:p>
          <a:p>
            <a:pPr marL="45720" indent="0">
              <a:buNone/>
            </a:pPr>
            <a:r>
              <a:rPr lang="ru-RU" sz="7700" dirty="0" smtClean="0"/>
              <a:t>    Шуберт</a:t>
            </a:r>
          </a:p>
          <a:p>
            <a:pPr marL="45720" indent="0">
              <a:buNone/>
            </a:pPr>
            <a:r>
              <a:rPr lang="ru-RU" sz="6400" dirty="0" smtClean="0"/>
              <a:t> </a:t>
            </a:r>
            <a:endParaRPr lang="ru-RU" sz="6400" dirty="0"/>
          </a:p>
        </p:txBody>
      </p:sp>
      <p:pic>
        <p:nvPicPr>
          <p:cNvPr id="5122" name="Picture 2" descr="C:\Users\жанна\Desktop\48106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457700" cy="60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С.В. Рахманинов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Ф. Шуберт</a:t>
            </a:r>
            <a:endParaRPr lang="ru-RU" sz="2800" dirty="0"/>
          </a:p>
        </p:txBody>
      </p:sp>
      <p:pic>
        <p:nvPicPr>
          <p:cNvPr id="6146" name="Picture 2" descr="C:\Users\жанна\Desktop\senar.ru_p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433811"/>
            <a:ext cx="3348038" cy="42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жанна\Desktop\481062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78" y="1398588"/>
            <a:ext cx="308714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анна\Desktop\800x600_gjaiw660b0mVQ0NqWVS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3007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анна\Desktop\10rafaehl-sikstinkskaja_madonn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46" y="260648"/>
            <a:ext cx="400514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309364" cy="33686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Тема урока: 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«Образ матери в православной культуре, музыке, живописи и литературы».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309364" cy="33686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Тема урока: 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«Образ матери в православной культуре, музыке, живописи и литературы».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1412776"/>
            <a:ext cx="3528392" cy="275464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4800" dirty="0" smtClean="0"/>
              <a:t>    Сергей </a:t>
            </a:r>
          </a:p>
          <a:p>
            <a:pPr marL="45720" indent="0">
              <a:buNone/>
            </a:pPr>
            <a:r>
              <a:rPr lang="ru-RU" sz="4800" dirty="0" smtClean="0"/>
              <a:t> Васильевич</a:t>
            </a:r>
          </a:p>
          <a:p>
            <a:pPr marL="45720" indent="0">
              <a:buNone/>
            </a:pPr>
            <a:r>
              <a:rPr lang="ru-RU" sz="4800" dirty="0" smtClean="0"/>
              <a:t> Рахманинов</a:t>
            </a:r>
          </a:p>
          <a:p>
            <a:pPr marL="45720" indent="0">
              <a:buNone/>
            </a:pPr>
            <a:endParaRPr lang="ru-RU" sz="2600" dirty="0"/>
          </a:p>
        </p:txBody>
      </p:sp>
      <p:pic>
        <p:nvPicPr>
          <p:cNvPr id="4098" name="Picture 2" descr="C:\Users\жанна\Desktop\senar.ru_p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5584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жанна\Desktop\JOACH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жанна\Desktop\Joachim-Anna-and-Vi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4726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жанна\Desktop\joachim-and-annez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жанна\Desktop\2282c0ac79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жанна\Desktop\0_aee78_eb12737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0183"/>
            <a:ext cx="5760640" cy="68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980728"/>
            <a:ext cx="374441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жанна\Desktop\1274433106_la-coronacion-de-la-virgen-2024x2707_xakep.l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67" y="0"/>
            <a:ext cx="5127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101</Words>
  <Application>Microsoft Office PowerPoint</Application>
  <PresentationFormat>Экран (4:3)</PresentationFormat>
  <Paragraphs>26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                     16 ноября</vt:lpstr>
      <vt:lpstr>Тема урока:   «Образ матери в православной культуре, музыке, живописи и литературы».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  «Образ матери в православной культуре, музыке, живописи и литературы».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13</cp:revision>
  <dcterms:created xsi:type="dcterms:W3CDTF">2012-11-07T16:21:30Z</dcterms:created>
  <dcterms:modified xsi:type="dcterms:W3CDTF">2012-11-15T17:35:59Z</dcterms:modified>
</cp:coreProperties>
</file>