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3" r:id="rId2"/>
    <p:sldId id="256" r:id="rId3"/>
    <p:sldId id="284" r:id="rId4"/>
    <p:sldId id="270" r:id="rId5"/>
    <p:sldId id="285" r:id="rId6"/>
    <p:sldId id="277" r:id="rId7"/>
    <p:sldId id="261" r:id="rId8"/>
    <p:sldId id="262" r:id="rId9"/>
    <p:sldId id="281" r:id="rId10"/>
    <p:sldId id="273" r:id="rId11"/>
    <p:sldId id="287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4DB"/>
    <a:srgbClr val="F8C478"/>
    <a:srgbClr val="C51B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B3E20-37AF-4EDC-846F-57A190B2D4F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8522F-465B-4505-8131-908FC79B9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601F0E-2CCC-4E0C-955C-9E6FECA4BF7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601F0E-2CCC-4E0C-955C-9E6FECA4BF7F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601F0E-2CCC-4E0C-955C-9E6FECA4BF7F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A10D-B2F7-40CE-9D33-F3B1985AD285}" type="datetime1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80CF-E1C6-40ED-AC8F-185FCD0C7757}" type="datetime1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65EC-66C6-4AB8-B41F-6782D8A2B21E}" type="datetime1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C619-D285-486A-8A0A-5A72DB6D857D}" type="datetime1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B9A4-1EFE-4934-BDFE-1DE41FDABD18}" type="datetime1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DE4033-4502-4F78-B065-2E122AFF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C43B-7B1D-464C-ACA4-57B8FB728D77}" type="datetime1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5B9B-1A8C-4230-A651-EE46AC26222F}" type="datetime1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B6FA-036B-4ED9-819E-105287F8B1B3}" type="datetime1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9192-100A-4C75-B94F-B7763459BF75}" type="datetime1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9EBE-7AEC-4B3A-BA14-C2F245BFBE29}" type="datetime1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39C0-448E-4272-91E2-E9638666423B}" type="datetime1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EDB9AE-8DC0-41A4-B5AD-D394A49F9926}" type="datetime1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DE4033-4502-4F78-B065-2E122AFF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57884" y="5715017"/>
            <a:ext cx="3000396" cy="1066784"/>
          </a:xfrm>
        </p:spPr>
        <p:txBody>
          <a:bodyPr/>
          <a:lstStyle/>
          <a:p>
            <a:r>
              <a:rPr lang="ru-RU" sz="2000" dirty="0" smtClean="0"/>
              <a:t>Учитель Субботина О.В. МБОУ СОШ №2 г.Балаково</a:t>
            </a:r>
            <a:endParaRPr lang="ru-RU" sz="2000" dirty="0"/>
          </a:p>
        </p:txBody>
      </p:sp>
      <p:pic>
        <p:nvPicPr>
          <p:cNvPr id="3" name="Picture 2" descr="D:\Светлана\Анимации\2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268760"/>
            <a:ext cx="4408806" cy="4214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1785926"/>
            <a:ext cx="6221672" cy="27717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900" b="1" dirty="0" smtClean="0">
                <a:ln w="635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?</a:t>
            </a:r>
            <a:endParaRPr kumimoji="0" lang="ru-RU" sz="199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1. Создаем  аквариум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643050"/>
            <a:ext cx="6915150" cy="4619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5"/>
          <p:cNvSpPr>
            <a:spLocks noGrp="1"/>
          </p:cNvSpPr>
          <p:nvPr>
            <p:ph type="title"/>
          </p:nvPr>
        </p:nvSpPr>
        <p:spPr>
          <a:xfrm>
            <a:off x="2285984" y="214290"/>
            <a:ext cx="6643734" cy="1142039"/>
          </a:xfrm>
        </p:spPr>
        <p:txBody>
          <a:bodyPr lIns="82945" tIns="41473" rIns="82945" bIns="41473">
            <a:noAutofit/>
          </a:bodyPr>
          <a:lstStyle/>
          <a:p>
            <a:pPr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>Экосистема состоит:</a:t>
            </a:r>
          </a:p>
        </p:txBody>
      </p:sp>
      <p:pic>
        <p:nvPicPr>
          <p:cNvPr id="10" name="Picture 4" descr="jcn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000" y="318274"/>
            <a:ext cx="1684800" cy="103258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2910" y="2714620"/>
            <a:ext cx="40824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ПРОИЗВОДИТЕЛИ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910" y="3686723"/>
            <a:ext cx="40824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ПОТРЕБИТЕЛИ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2910" y="4658824"/>
            <a:ext cx="40824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РАЗРУШИТЕЛИ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26909" y="2585006"/>
            <a:ext cx="23616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ВОЗДУХ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26909" y="3233075"/>
            <a:ext cx="23616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ВОДА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826909" y="3881143"/>
            <a:ext cx="23616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ПОЧВА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95841" y="4529211"/>
            <a:ext cx="3000396" cy="1107986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 smtClean="0">
                <a:solidFill>
                  <a:sysClr val="windowText" lastClr="000000"/>
                </a:solidFill>
                <a:latin typeface="+mj-lt"/>
              </a:rPr>
              <a:t>СОЛНЕЧНЫЙ СВЕТ</a:t>
            </a:r>
            <a:endParaRPr lang="ru-RU" sz="33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2" name="AutoShape 132"/>
          <p:cNvSpPr>
            <a:spLocks noChangeArrowheads="1"/>
          </p:cNvSpPr>
          <p:nvPr/>
        </p:nvSpPr>
        <p:spPr bwMode="auto">
          <a:xfrm>
            <a:off x="1101600" y="1490558"/>
            <a:ext cx="2786400" cy="11017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r>
              <a:rPr lang="ru-RU" sz="3300" b="1" dirty="0">
                <a:solidFill>
                  <a:schemeClr val="bg1"/>
                </a:solidFill>
                <a:cs typeface="Arial" charset="0"/>
              </a:rPr>
              <a:t>ЖИВАЯ </a:t>
            </a:r>
          </a:p>
          <a:p>
            <a:pPr algn="ctr"/>
            <a:r>
              <a:rPr lang="ru-RU" sz="3300" b="1" dirty="0">
                <a:solidFill>
                  <a:schemeClr val="bg1"/>
                </a:solidFill>
                <a:cs typeface="Arial" charset="0"/>
              </a:rPr>
              <a:t>ПРИРОДА</a:t>
            </a:r>
          </a:p>
        </p:txBody>
      </p:sp>
      <p:sp>
        <p:nvSpPr>
          <p:cNvPr id="13" name="AutoShape 133"/>
          <p:cNvSpPr>
            <a:spLocks noChangeArrowheads="1"/>
          </p:cNvSpPr>
          <p:nvPr/>
        </p:nvSpPr>
        <p:spPr bwMode="auto">
          <a:xfrm>
            <a:off x="1137601" y="1484797"/>
            <a:ext cx="2786400" cy="11017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sz="33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AutoShape 134"/>
          <p:cNvSpPr>
            <a:spLocks noChangeArrowheads="1"/>
          </p:cNvSpPr>
          <p:nvPr/>
        </p:nvSpPr>
        <p:spPr bwMode="auto">
          <a:xfrm>
            <a:off x="1072800" y="1484797"/>
            <a:ext cx="2851200" cy="1101715"/>
          </a:xfrm>
          <a:prstGeom prst="roundRect">
            <a:avLst>
              <a:gd name="adj" fmla="val 16667"/>
            </a:avLst>
          </a:prstGeom>
          <a:solidFill>
            <a:srgbClr val="FFFF00">
              <a:alpha val="0"/>
            </a:srgb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AutoShape 132"/>
          <p:cNvSpPr>
            <a:spLocks noChangeArrowheads="1"/>
          </p:cNvSpPr>
          <p:nvPr/>
        </p:nvSpPr>
        <p:spPr bwMode="auto">
          <a:xfrm>
            <a:off x="5600933" y="1434497"/>
            <a:ext cx="2786400" cy="11017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r>
              <a:rPr lang="ru-RU" sz="3300" b="1" dirty="0">
                <a:solidFill>
                  <a:schemeClr val="bg1"/>
                </a:solidFill>
                <a:cs typeface="Arial" charset="0"/>
              </a:rPr>
              <a:t>НЕЖИВАЯ </a:t>
            </a:r>
          </a:p>
          <a:p>
            <a:pPr algn="ctr"/>
            <a:r>
              <a:rPr lang="ru-RU" sz="3300" b="1" dirty="0">
                <a:solidFill>
                  <a:schemeClr val="bg1"/>
                </a:solidFill>
                <a:cs typeface="Arial" charset="0"/>
              </a:rPr>
              <a:t>ПРИРОДА</a:t>
            </a:r>
          </a:p>
        </p:txBody>
      </p:sp>
      <p:sp>
        <p:nvSpPr>
          <p:cNvPr id="16" name="AutoShape 133"/>
          <p:cNvSpPr>
            <a:spLocks noChangeArrowheads="1"/>
          </p:cNvSpPr>
          <p:nvPr/>
        </p:nvSpPr>
        <p:spPr bwMode="auto">
          <a:xfrm>
            <a:off x="5636932" y="1428736"/>
            <a:ext cx="2786400" cy="11017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sz="33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AutoShape 134"/>
          <p:cNvSpPr>
            <a:spLocks noChangeArrowheads="1"/>
          </p:cNvSpPr>
          <p:nvPr/>
        </p:nvSpPr>
        <p:spPr bwMode="auto">
          <a:xfrm>
            <a:off x="5572132" y="1428736"/>
            <a:ext cx="2851200" cy="1101716"/>
          </a:xfrm>
          <a:prstGeom prst="roundRect">
            <a:avLst>
              <a:gd name="adj" fmla="val 16667"/>
            </a:avLst>
          </a:prstGeom>
          <a:solidFill>
            <a:srgbClr val="FFFF00">
              <a:alpha val="0"/>
            </a:srgb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339752" y="980728"/>
            <a:ext cx="4680520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bIns="0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Тексты, задания и иллюстрации из учебника и рабочей тетради для 3-го класса Окружающий  мир «Обитатели Земли» А.А.Вахрушев, Д.Д.Данилов, О.В.Бурский,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А.С.Раутиан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Задания из Методических рекомендаций для учителя по курсу окружающего мира для 3-го класса А.А. Вахрушев, Е.А. Самойлова, О.В.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Чиханова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Изображения с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http://images.yandex.ru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Авторские задания.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6221672" cy="27717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Аквариум </a:t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–</a:t>
            </a:r>
            <a:r>
              <a:rPr lang="ru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маленькая искусственная экосистема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1026" name="Picture 2" descr="D:\Светлана\Анимации\2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643182"/>
            <a:ext cx="4408806" cy="4214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7800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1.Что такое аквариум?</a:t>
            </a:r>
          </a:p>
          <a:p>
            <a:pPr>
              <a:buNone/>
            </a:pPr>
            <a:endParaRPr lang="ru-RU" sz="3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2643182"/>
            <a:ext cx="8143932" cy="27146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Организмы каких «профессий» мы там встретим?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1928802"/>
            <a:ext cx="7715304" cy="1928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Из каких  компонентов экосистемы  состоит аквариум?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5"/>
          <p:cNvSpPr>
            <a:spLocks noGrp="1"/>
          </p:cNvSpPr>
          <p:nvPr>
            <p:ph type="title"/>
          </p:nvPr>
        </p:nvSpPr>
        <p:spPr>
          <a:xfrm>
            <a:off x="2285984" y="214290"/>
            <a:ext cx="6643734" cy="1142039"/>
          </a:xfrm>
        </p:spPr>
        <p:txBody>
          <a:bodyPr lIns="82945" tIns="41473" rIns="82945" bIns="41473">
            <a:noAutofit/>
          </a:bodyPr>
          <a:lstStyle/>
          <a:p>
            <a:pPr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>Экосистема состоит:</a:t>
            </a:r>
          </a:p>
        </p:txBody>
      </p:sp>
      <p:pic>
        <p:nvPicPr>
          <p:cNvPr id="10" name="Picture 4" descr="jcn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000" y="318274"/>
            <a:ext cx="1684800" cy="103258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2910" y="2714620"/>
            <a:ext cx="40824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ПРОИЗВОДИТЕЛИ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910" y="3686723"/>
            <a:ext cx="40824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ПОТРЕБИТЕЛИ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2910" y="4658824"/>
            <a:ext cx="40824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РАЗРУШИТЕЛИ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26909" y="2585006"/>
            <a:ext cx="23616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ВОЗДУХ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26909" y="3233075"/>
            <a:ext cx="23616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ВОДА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826909" y="3881143"/>
            <a:ext cx="23616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ПОЧВА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95841" y="4529211"/>
            <a:ext cx="3000396" cy="1107986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 smtClean="0">
                <a:solidFill>
                  <a:sysClr val="windowText" lastClr="000000"/>
                </a:solidFill>
                <a:latin typeface="+mj-lt"/>
              </a:rPr>
              <a:t>СОЛНЕЧНЫЙ СВЕТ</a:t>
            </a:r>
            <a:endParaRPr lang="ru-RU" sz="33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2" name="AutoShape 132"/>
          <p:cNvSpPr>
            <a:spLocks noChangeArrowheads="1"/>
          </p:cNvSpPr>
          <p:nvPr/>
        </p:nvSpPr>
        <p:spPr bwMode="auto">
          <a:xfrm>
            <a:off x="1101600" y="1490558"/>
            <a:ext cx="2786400" cy="11017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r>
              <a:rPr lang="ru-RU" sz="3300" b="1" dirty="0">
                <a:solidFill>
                  <a:schemeClr val="bg1"/>
                </a:solidFill>
                <a:cs typeface="Arial" charset="0"/>
              </a:rPr>
              <a:t>ЖИВАЯ </a:t>
            </a:r>
          </a:p>
          <a:p>
            <a:pPr algn="ctr"/>
            <a:r>
              <a:rPr lang="ru-RU" sz="3300" b="1" dirty="0">
                <a:solidFill>
                  <a:schemeClr val="bg1"/>
                </a:solidFill>
                <a:cs typeface="Arial" charset="0"/>
              </a:rPr>
              <a:t>ПРИРОДА</a:t>
            </a:r>
          </a:p>
        </p:txBody>
      </p:sp>
      <p:sp>
        <p:nvSpPr>
          <p:cNvPr id="13" name="AutoShape 133"/>
          <p:cNvSpPr>
            <a:spLocks noChangeArrowheads="1"/>
          </p:cNvSpPr>
          <p:nvPr/>
        </p:nvSpPr>
        <p:spPr bwMode="auto">
          <a:xfrm>
            <a:off x="1137601" y="1484797"/>
            <a:ext cx="2786400" cy="11017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sz="33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AutoShape 134"/>
          <p:cNvSpPr>
            <a:spLocks noChangeArrowheads="1"/>
          </p:cNvSpPr>
          <p:nvPr/>
        </p:nvSpPr>
        <p:spPr bwMode="auto">
          <a:xfrm>
            <a:off x="1072800" y="1484797"/>
            <a:ext cx="2851200" cy="1101715"/>
          </a:xfrm>
          <a:prstGeom prst="roundRect">
            <a:avLst>
              <a:gd name="adj" fmla="val 16667"/>
            </a:avLst>
          </a:prstGeom>
          <a:solidFill>
            <a:srgbClr val="FFFF00">
              <a:alpha val="0"/>
            </a:srgb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AutoShape 132"/>
          <p:cNvSpPr>
            <a:spLocks noChangeArrowheads="1"/>
          </p:cNvSpPr>
          <p:nvPr/>
        </p:nvSpPr>
        <p:spPr bwMode="auto">
          <a:xfrm>
            <a:off x="5600933" y="1434497"/>
            <a:ext cx="2786400" cy="11017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r>
              <a:rPr lang="ru-RU" sz="3300" b="1" dirty="0">
                <a:solidFill>
                  <a:schemeClr val="bg1"/>
                </a:solidFill>
                <a:cs typeface="Arial" charset="0"/>
              </a:rPr>
              <a:t>НЕЖИВАЯ </a:t>
            </a:r>
          </a:p>
          <a:p>
            <a:pPr algn="ctr"/>
            <a:r>
              <a:rPr lang="ru-RU" sz="3300" b="1" dirty="0">
                <a:solidFill>
                  <a:schemeClr val="bg1"/>
                </a:solidFill>
                <a:cs typeface="Arial" charset="0"/>
              </a:rPr>
              <a:t>ПРИРОДА</a:t>
            </a:r>
          </a:p>
        </p:txBody>
      </p:sp>
      <p:sp>
        <p:nvSpPr>
          <p:cNvPr id="16" name="AutoShape 133"/>
          <p:cNvSpPr>
            <a:spLocks noChangeArrowheads="1"/>
          </p:cNvSpPr>
          <p:nvPr/>
        </p:nvSpPr>
        <p:spPr bwMode="auto">
          <a:xfrm>
            <a:off x="5636932" y="1428736"/>
            <a:ext cx="2786400" cy="11017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sz="33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AutoShape 134"/>
          <p:cNvSpPr>
            <a:spLocks noChangeArrowheads="1"/>
          </p:cNvSpPr>
          <p:nvPr/>
        </p:nvSpPr>
        <p:spPr bwMode="auto">
          <a:xfrm>
            <a:off x="5572132" y="1428736"/>
            <a:ext cx="2851200" cy="1101716"/>
          </a:xfrm>
          <a:prstGeom prst="roundRect">
            <a:avLst>
              <a:gd name="adj" fmla="val 16667"/>
            </a:avLst>
          </a:prstGeom>
          <a:solidFill>
            <a:srgbClr val="FFFF00">
              <a:alpha val="0"/>
            </a:srgb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5"/>
          <p:cNvSpPr>
            <a:spLocks noGrp="1"/>
          </p:cNvSpPr>
          <p:nvPr>
            <p:ph type="title"/>
          </p:nvPr>
        </p:nvSpPr>
        <p:spPr>
          <a:xfrm>
            <a:off x="2285984" y="214290"/>
            <a:ext cx="6643734" cy="1142039"/>
          </a:xfrm>
        </p:spPr>
        <p:txBody>
          <a:bodyPr lIns="82945" tIns="41473" rIns="82945" bIns="41473">
            <a:noAutofit/>
          </a:bodyPr>
          <a:lstStyle/>
          <a:p>
            <a:pPr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>Экосистема состоит:</a:t>
            </a:r>
          </a:p>
        </p:txBody>
      </p:sp>
      <p:pic>
        <p:nvPicPr>
          <p:cNvPr id="10" name="Picture 4" descr="jcn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000" y="318274"/>
            <a:ext cx="1684800" cy="103258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2910" y="2714620"/>
            <a:ext cx="40824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ПРОИЗВОДИТЕЛИ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910" y="3686723"/>
            <a:ext cx="40824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ПОТРЕБИТЕЛИ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2910" y="4658824"/>
            <a:ext cx="40824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РАЗРУШИТЕЛИ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26909" y="2585006"/>
            <a:ext cx="23616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ВОЗДУХ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26909" y="3233075"/>
            <a:ext cx="23616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ВОДА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826909" y="3881143"/>
            <a:ext cx="2361600" cy="600154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ysClr val="windowText" lastClr="000000"/>
                </a:solidFill>
                <a:latin typeface="+mj-lt"/>
              </a:rPr>
              <a:t>ПОЧВА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95841" y="4529211"/>
            <a:ext cx="3000396" cy="1107986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 smtClean="0">
                <a:solidFill>
                  <a:sysClr val="windowText" lastClr="000000"/>
                </a:solidFill>
                <a:latin typeface="+mj-lt"/>
              </a:rPr>
              <a:t>СОЛНЕЧНЫЙ СВЕТ</a:t>
            </a:r>
            <a:endParaRPr lang="ru-RU" sz="33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2" name="AutoShape 132"/>
          <p:cNvSpPr>
            <a:spLocks noChangeArrowheads="1"/>
          </p:cNvSpPr>
          <p:nvPr/>
        </p:nvSpPr>
        <p:spPr bwMode="auto">
          <a:xfrm>
            <a:off x="1101600" y="1490558"/>
            <a:ext cx="2786400" cy="11017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r>
              <a:rPr lang="ru-RU" sz="3300" b="1" dirty="0">
                <a:solidFill>
                  <a:schemeClr val="bg1"/>
                </a:solidFill>
                <a:cs typeface="Arial" charset="0"/>
              </a:rPr>
              <a:t>ЖИВАЯ </a:t>
            </a:r>
          </a:p>
          <a:p>
            <a:pPr algn="ctr"/>
            <a:r>
              <a:rPr lang="ru-RU" sz="3300" b="1" dirty="0">
                <a:solidFill>
                  <a:schemeClr val="bg1"/>
                </a:solidFill>
                <a:cs typeface="Arial" charset="0"/>
              </a:rPr>
              <a:t>ПРИРОДА</a:t>
            </a:r>
          </a:p>
        </p:txBody>
      </p:sp>
      <p:sp>
        <p:nvSpPr>
          <p:cNvPr id="13" name="AutoShape 133"/>
          <p:cNvSpPr>
            <a:spLocks noChangeArrowheads="1"/>
          </p:cNvSpPr>
          <p:nvPr/>
        </p:nvSpPr>
        <p:spPr bwMode="auto">
          <a:xfrm>
            <a:off x="1137601" y="1484797"/>
            <a:ext cx="2786400" cy="11017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sz="33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AutoShape 134"/>
          <p:cNvSpPr>
            <a:spLocks noChangeArrowheads="1"/>
          </p:cNvSpPr>
          <p:nvPr/>
        </p:nvSpPr>
        <p:spPr bwMode="auto">
          <a:xfrm>
            <a:off x="1072800" y="1484797"/>
            <a:ext cx="2851200" cy="1101715"/>
          </a:xfrm>
          <a:prstGeom prst="roundRect">
            <a:avLst>
              <a:gd name="adj" fmla="val 16667"/>
            </a:avLst>
          </a:prstGeom>
          <a:solidFill>
            <a:srgbClr val="FFFF00">
              <a:alpha val="0"/>
            </a:srgb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AutoShape 132"/>
          <p:cNvSpPr>
            <a:spLocks noChangeArrowheads="1"/>
          </p:cNvSpPr>
          <p:nvPr/>
        </p:nvSpPr>
        <p:spPr bwMode="auto">
          <a:xfrm>
            <a:off x="5600933" y="1434497"/>
            <a:ext cx="2786400" cy="11017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r>
              <a:rPr lang="ru-RU" sz="3300" b="1" dirty="0">
                <a:solidFill>
                  <a:schemeClr val="bg1"/>
                </a:solidFill>
                <a:cs typeface="Arial" charset="0"/>
              </a:rPr>
              <a:t>НЕЖИВАЯ </a:t>
            </a:r>
          </a:p>
          <a:p>
            <a:pPr algn="ctr"/>
            <a:r>
              <a:rPr lang="ru-RU" sz="3300" b="1" dirty="0">
                <a:solidFill>
                  <a:schemeClr val="bg1"/>
                </a:solidFill>
                <a:cs typeface="Arial" charset="0"/>
              </a:rPr>
              <a:t>ПРИРОДА</a:t>
            </a:r>
          </a:p>
        </p:txBody>
      </p:sp>
      <p:sp>
        <p:nvSpPr>
          <p:cNvPr id="16" name="AutoShape 133"/>
          <p:cNvSpPr>
            <a:spLocks noChangeArrowheads="1"/>
          </p:cNvSpPr>
          <p:nvPr/>
        </p:nvSpPr>
        <p:spPr bwMode="auto">
          <a:xfrm>
            <a:off x="5636932" y="1428736"/>
            <a:ext cx="2786400" cy="11017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sz="33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AutoShape 134"/>
          <p:cNvSpPr>
            <a:spLocks noChangeArrowheads="1"/>
          </p:cNvSpPr>
          <p:nvPr/>
        </p:nvSpPr>
        <p:spPr bwMode="auto">
          <a:xfrm>
            <a:off x="5572132" y="1428736"/>
            <a:ext cx="2851200" cy="1101716"/>
          </a:xfrm>
          <a:prstGeom prst="roundRect">
            <a:avLst>
              <a:gd name="adj" fmla="val 16667"/>
            </a:avLst>
          </a:prstGeom>
          <a:solidFill>
            <a:srgbClr val="FFFF00">
              <a:alpha val="0"/>
            </a:srgb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Производители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D:\Светлана\картинки\Окружающий мир\аквариум\валлиснер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357430"/>
            <a:ext cx="28575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D:\Светлана\картинки\Окружающий мир\аквариум\элоде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2285992"/>
            <a:ext cx="2114550" cy="380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D:\Светлана\картинки\Окружающий мир\аквариум\эхинодору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06880" y="1214422"/>
            <a:ext cx="3845751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072330" y="6286472"/>
            <a:ext cx="1628780" cy="571528"/>
          </a:xfrm>
          <a:prstGeom prst="rect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элодея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4143380"/>
            <a:ext cx="2214578" cy="571528"/>
          </a:xfrm>
          <a:prstGeom prst="rect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эхинодорус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286472"/>
            <a:ext cx="2571768" cy="571528"/>
          </a:xfrm>
          <a:prstGeom prst="rect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валлиснерия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Теплолюбивые аквариумные рыбки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D:\Светлана\картинки\Окружающий мир\аквариум\сом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4357694"/>
            <a:ext cx="2738430" cy="170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D:\Светлана\картинки\Окружающий мир\аквариум\скаляр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71612"/>
            <a:ext cx="295277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D:\Светлана\картинки\Окружающий мир\аквариум\гурам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1571612"/>
            <a:ext cx="2857500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D:\Светлана\картинки\Окружающий мир\аквариум\барбус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1643050"/>
            <a:ext cx="247353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D:\Светлана\картинки\Окружающий мир\аквариум\меченосецpn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4214818"/>
            <a:ext cx="2684463" cy="2012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7" descr="D:\Светлана\картинки\Окружающий мир\аквариум\гуппи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4214818"/>
            <a:ext cx="2312999" cy="2197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215206" y="3714752"/>
            <a:ext cx="1343028" cy="428628"/>
          </a:xfrm>
          <a:prstGeom prst="rect">
            <a:avLst/>
          </a:prstGeom>
          <a:blipFill>
            <a:blip r:embed="rId8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+mj-lt"/>
              </a:rPr>
              <a:t>гурами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768" y="6072206"/>
            <a:ext cx="1343028" cy="428628"/>
          </a:xfrm>
          <a:prstGeom prst="rect">
            <a:avLst/>
          </a:prstGeom>
          <a:blipFill>
            <a:blip r:embed="rId8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+mj-lt"/>
              </a:rPr>
              <a:t>сомик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3500438"/>
            <a:ext cx="1343028" cy="428628"/>
          </a:xfrm>
          <a:prstGeom prst="rect">
            <a:avLst/>
          </a:prstGeom>
          <a:blipFill>
            <a:blip r:embed="rId8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+mj-lt"/>
              </a:rPr>
              <a:t>барбус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6286520"/>
            <a:ext cx="1343028" cy="428628"/>
          </a:xfrm>
          <a:prstGeom prst="rect">
            <a:avLst/>
          </a:prstGeom>
          <a:blipFill>
            <a:blip r:embed="rId8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+mj-lt"/>
              </a:rPr>
              <a:t>гуппи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3714752"/>
            <a:ext cx="1857388" cy="428628"/>
          </a:xfrm>
          <a:prstGeom prst="rect">
            <a:avLst/>
          </a:prstGeom>
          <a:blipFill>
            <a:blip r:embed="rId8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+mj-lt"/>
              </a:rPr>
              <a:t>скалярия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6215082"/>
            <a:ext cx="2143140" cy="428628"/>
          </a:xfrm>
          <a:prstGeom prst="rect">
            <a:avLst/>
          </a:prstGeom>
          <a:blipFill>
            <a:blip r:embed="rId8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меченосец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Холодноводные аквариумные рыбки</a:t>
            </a:r>
            <a:endParaRPr lang="ru-RU" sz="37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D:\Светлана\картинки\Окружающий мир\аквариум\золотая рыб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857496"/>
            <a:ext cx="3086765" cy="1817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D:\Светлана\картинки\Окружающий мир\аквариум\комет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714876" y="2857496"/>
            <a:ext cx="2428893" cy="1766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D:\Светлана\картинки\Окружающий мир\аквариум\7вуалехвостjp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4500570"/>
            <a:ext cx="2714644" cy="1901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D:\Светлана\картинки\Окружающий мир\аквариум\телескоп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4429132"/>
            <a:ext cx="2786082" cy="1929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0" name="Picture 6" descr="D:\Светлана\картинки\Окружающий мир\озеро\карась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1428737"/>
            <a:ext cx="2286016" cy="1590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15008" y="1500174"/>
            <a:ext cx="1643074" cy="500066"/>
          </a:xfrm>
          <a:prstGeom prst="rect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карась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3500438"/>
            <a:ext cx="1571636" cy="500066"/>
          </a:xfrm>
          <a:prstGeom prst="rect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комета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643182"/>
            <a:ext cx="2357422" cy="785818"/>
          </a:xfrm>
          <a:prstGeom prst="rect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золотая рыбка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143644"/>
            <a:ext cx="2428860" cy="500066"/>
          </a:xfrm>
          <a:prstGeom prst="rect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вуалехвост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768" y="6143644"/>
            <a:ext cx="2000232" cy="500066"/>
          </a:xfrm>
          <a:prstGeom prst="rect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телескоп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Разрушители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572008"/>
            <a:ext cx="3000396" cy="1000156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улитка-катушка красная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643050"/>
            <a:ext cx="3400425" cy="409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57818" y="5357826"/>
            <a:ext cx="2700350" cy="71438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+mj-lt"/>
              </a:rPr>
              <a:t>ампулярия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714488"/>
            <a:ext cx="3673091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4033-4502-4F78-B065-2E122AFFDB9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507</TotalTime>
  <Words>197</Words>
  <Application>Microsoft Office PowerPoint</Application>
  <PresentationFormat>Экран (4:3)</PresentationFormat>
  <Paragraphs>85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Аквариум  – маленькая искусственная экосистема</vt:lpstr>
      <vt:lpstr>План</vt:lpstr>
      <vt:lpstr>Экосистема состоит:</vt:lpstr>
      <vt:lpstr>Экосистема состоит:</vt:lpstr>
      <vt:lpstr> Производители</vt:lpstr>
      <vt:lpstr>Теплолюбивые аквариумные рыбки</vt:lpstr>
      <vt:lpstr>Холодноводные аквариумные рыбки</vt:lpstr>
      <vt:lpstr> Разрушители</vt:lpstr>
      <vt:lpstr>1. Создаем  аквариум</vt:lpstr>
      <vt:lpstr>Экосистема состоит: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Аквариум – маленькая искусственная экосистема</dc:title>
  <dc:creator>Dmitriy</dc:creator>
  <cp:lastModifiedBy>Учитель</cp:lastModifiedBy>
  <cp:revision>57</cp:revision>
  <dcterms:created xsi:type="dcterms:W3CDTF">2009-09-01T17:14:25Z</dcterms:created>
  <dcterms:modified xsi:type="dcterms:W3CDTF">2014-01-20T07:38:46Z</dcterms:modified>
</cp:coreProperties>
</file>