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8" r:id="rId20"/>
    <p:sldId id="273" r:id="rId21"/>
    <p:sldId id="279" r:id="rId22"/>
    <p:sldId id="274" r:id="rId23"/>
    <p:sldId id="280" r:id="rId24"/>
    <p:sldId id="275" r:id="rId25"/>
    <p:sldId id="281" r:id="rId26"/>
    <p:sldId id="276" r:id="rId27"/>
    <p:sldId id="282" r:id="rId28"/>
    <p:sldId id="283" r:id="rId29"/>
    <p:sldId id="284" r:id="rId30"/>
    <p:sldId id="287" r:id="rId31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5" autoAdjust="0"/>
    <p:restoredTop sz="94689" autoAdjust="0"/>
  </p:normalViewPr>
  <p:slideViewPr>
    <p:cSldViewPr>
      <p:cViewPr>
        <p:scale>
          <a:sx n="69" d="100"/>
          <a:sy n="69" d="100"/>
        </p:scale>
        <p:origin x="-110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B08885-6CEB-4DF9-AEB0-EC1B7BC0E55F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135D64-3CAA-468D-A521-D38611EF3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6CCE-A03D-4E59-97FD-2E61EBADD6B4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6B34-972B-4481-BF47-BAC7FEF41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CC9D-9CCA-4E9C-A0F3-5C3C7DA218D9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D12A-49F2-4D75-936F-5C4A8CF9B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11F7-F6C7-482F-9B76-150CB38657C5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6364-5DBD-4DE1-A5A8-902E93BE3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0448-1D2D-4C91-9216-DD474466DD19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9B41-C008-4E41-9D32-E04CD1759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5F1C-0B4C-4780-A1C1-B1CE7753D960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44213-27EB-4FD7-85E5-12CF6D39F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1AA0-C05D-437F-811B-26895CC499D9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416E-8925-47D7-A628-5672326D7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C909-D9A0-4AD8-B676-468C88D1161E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39D4-8530-43BE-82F3-C3F638F9C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0B83-6F6A-46EE-9443-EFCE634513D6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2658-B072-42CF-BE2C-2858605B2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9893-AC62-41D3-B6F5-5B1976D91693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FE89-5612-4BA2-8B3D-9FC2F1243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7A57-0C79-42CD-B57A-A6DE6A943110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1D6D-6D1C-4BE7-A4E1-805AE31F9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F24E-2495-4281-BD86-562A99D1A399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7FBC2-AAE9-42C8-A5BC-2B60A89B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03F2C-ED13-4CAE-B58D-C59D709F5723}" type="datetime1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3A587-5BB5-4CB4-BDE2-87CFA9296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0c2cc5d23ff0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06863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rgtaylor_csc_net_wan_cloud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067175" y="333375"/>
            <a:ext cx="29527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8" descr="rgtaylor_csc_net_wan_cloud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2275" y="0"/>
            <a:ext cx="295116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5446" y="2967335"/>
            <a:ext cx="754725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Когда это бывает?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08" y="2714620"/>
            <a:ext cx="5072098" cy="3416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лесах всюду полно маленьких сочных плодов: ягод земляники, черники, голубики, смородины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935286857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1" y="2571744"/>
            <a:ext cx="4095779" cy="307183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00232" y="2571744"/>
            <a:ext cx="5072098" cy="3416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Напоённая талой водой, тёплыми дождями надевает зелёное платье, с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пестринами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нежных подснежников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8189849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2428867"/>
            <a:ext cx="3929090" cy="3274651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08" y="3143248"/>
            <a:ext cx="4429156" cy="17543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 время самые длинные длятся дни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5358149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2786057"/>
            <a:ext cx="3786214" cy="2839661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714480" y="2857496"/>
            <a:ext cx="528641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Испугавшись холода, попрятались насекомые, а значит, не стало корма у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435" name="Рисунок 2" descr="667384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928794" y="2857496"/>
            <a:ext cx="492922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Началось тайное движение сока в деревьях, наливаются почки.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 descr="9408564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71744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571744"/>
            <a:ext cx="542928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время года начинает 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заканчивает календарный год?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500298" y="3214686"/>
            <a:ext cx="407196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Начинает желтеть, краснеть, буреть лист на деревьях.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 descr="288485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3786214" cy="28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643042" y="2786058"/>
            <a:ext cx="600079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деревья спят, или, как говорят ботаники, они находятся в глубоком покое.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 descr="8577906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4000528" cy="29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071670" y="2786058"/>
            <a:ext cx="507209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примета наступления этого времени года – прилёт грачей.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 descr="72962899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28868"/>
            <a:ext cx="4071966" cy="31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928794" y="2928934"/>
            <a:ext cx="5429288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Незаметно, по ночам, отбывают в дальний путь стрижи, ласточки и другие перелётные птицы.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 descr="9716181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00306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428860" y="2928934"/>
            <a:ext cx="45720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Даже буйные реки скованы льдом.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 descr="6182752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4143404" cy="31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Содержимое 4" descr="81474853_200643405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2428868"/>
            <a:ext cx="3924319" cy="29306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571472" y="214290"/>
            <a:ext cx="5072098" cy="4535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МОЛ</a:t>
            </a:r>
            <a:r>
              <a:rPr lang="ru-RU" sz="20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од</a:t>
            </a:r>
            <a:r>
              <a:rPr lang="ru-RU" sz="1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ЦЫ</a:t>
            </a:r>
            <a:r>
              <a:rPr lang="ru-RU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FFFF66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31747" name="Picture 5" descr="backgrounds_10004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2786063"/>
            <a:ext cx="1309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4000500"/>
            <a:ext cx="1930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57200" y="4714875"/>
            <a:ext cx="8229600" cy="14112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2571744"/>
            <a:ext cx="4929222" cy="3416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перелётные птицы вернулись домой из тёплых стран, хлопочут на гнёздах, песни распевают?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Содержимое 5" descr="88290239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5" y="2285992"/>
            <a:ext cx="4831193" cy="335758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71670" y="2571745"/>
            <a:ext cx="4857784" cy="3416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Луга сменили золотое своё платье на ромашковое: белый цвет лепестков отражает горячие солнечные лучи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42939284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2500306"/>
            <a:ext cx="4214842" cy="310314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57356" y="3071810"/>
            <a:ext cx="5072098" cy="17543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 первого заморозка начинается листопад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Содержимое 6" descr="34992156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2428868"/>
            <a:ext cx="4000528" cy="300039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577b329b27bb72ab90771e50b192f52a436d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167</Words>
  <Application>Microsoft Office PowerPoint</Application>
  <PresentationFormat>Экран (4:3)</PresentationFormat>
  <Paragraphs>25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Слайд 1</vt:lpstr>
      <vt:lpstr> </vt:lpstr>
      <vt:lpstr>Слайд 3</vt:lpstr>
      <vt:lpstr>Все перелётные птицы вернулись домой из тёплых стран, хлопочут на гнёздах, песни распевают?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 </vt:lpstr>
      <vt:lpstr>Слайд 13</vt:lpstr>
      <vt:lpstr>Слайд 14</vt:lpstr>
      <vt:lpstr>Слайд 15</vt:lpstr>
      <vt:lpstr> </vt:lpstr>
      <vt:lpstr>Слайд 17</vt:lpstr>
      <vt:lpstr> </vt:lpstr>
      <vt:lpstr>Слайд 19</vt:lpstr>
      <vt:lpstr> </vt:lpstr>
      <vt:lpstr>Слайд 21</vt:lpstr>
      <vt:lpstr>Слайд 22</vt:lpstr>
      <vt:lpstr>Слайд 23</vt:lpstr>
      <vt:lpstr> </vt:lpstr>
      <vt:lpstr>Слайд 25</vt:lpstr>
      <vt:lpstr> </vt:lpstr>
      <vt:lpstr>Слайд 27</vt:lpstr>
      <vt:lpstr> </vt:lpstr>
      <vt:lpstr>Слайд 29</vt:lpstr>
      <vt:lpstr>Слайд 30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qwer</cp:lastModifiedBy>
  <cp:revision>20</cp:revision>
  <dcterms:created xsi:type="dcterms:W3CDTF">2012-06-11T14:41:07Z</dcterms:created>
  <dcterms:modified xsi:type="dcterms:W3CDTF">2014-04-11T16:14:28Z</dcterms:modified>
</cp:coreProperties>
</file>