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65" r:id="rId2"/>
    <p:sldId id="256" r:id="rId3"/>
    <p:sldId id="274" r:id="rId4"/>
    <p:sldId id="257" r:id="rId5"/>
    <p:sldId id="258" r:id="rId6"/>
    <p:sldId id="259" r:id="rId7"/>
    <p:sldId id="260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67AE-FB3B-4718-9E38-D903A49436A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1E59-69EB-4845-934E-EE8BD8FF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8466-A674-4D1B-B55D-7734D55C5D7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D03D-FE65-4DCE-BB50-3A0CCCFD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5E68-2794-42A0-86DB-C2B0404F804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F80D-8B43-4218-9F60-C976C9C2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401C-882D-4F17-BE03-2BD41668DF9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EA3B-5C79-45A3-B740-52EC366B5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1776-914B-4A43-A098-2B801108B8D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B40B-898F-4140-ABCF-B0790640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C0CD-3778-4BFC-9DC2-B078706BC71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D6AA-A14B-4C91-98C8-EE17ED16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B09F-3E9F-42FA-80EE-CF39A3D9D81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A72E-D888-431C-AB2E-BD43A464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5904-99CB-4BC6-907B-D7DAB859A38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A837-C7E2-4A80-8A22-321CEC87D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0055-315D-4FDD-8655-78A16E6F1B0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D96D-6F1D-48D4-9B73-A47F8468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8390-931E-4994-9B7C-FAD0D34C1F1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FAEA-E07B-450E-B7FC-0C3A2ED54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B320-5110-406D-BAB8-4605DFADD2A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2D82-FE95-4478-A125-4EACFB25B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55171-82FC-42EE-B144-F85B31A9956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3E1FD7-229B-43D5-94AD-7AEAA0D7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0" r:id="rId2"/>
    <p:sldLayoutId id="2147484212" r:id="rId3"/>
    <p:sldLayoutId id="2147484209" r:id="rId4"/>
    <p:sldLayoutId id="2147484208" r:id="rId5"/>
    <p:sldLayoutId id="2147484207" r:id="rId6"/>
    <p:sldLayoutId id="2147484206" r:id="rId7"/>
    <p:sldLayoutId id="2147484205" r:id="rId8"/>
    <p:sldLayoutId id="2147484204" r:id="rId9"/>
    <p:sldLayoutId id="2147484203" r:id="rId10"/>
    <p:sldLayoutId id="2147484202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60483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08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Божья коровка,</a:t>
            </a:r>
          </a:p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улети на небо!</a:t>
            </a:r>
          </a:p>
        </p:txBody>
      </p:sp>
      <p:pic>
        <p:nvPicPr>
          <p:cNvPr id="13314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3500438"/>
            <a:ext cx="38179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3838"/>
            <a:ext cx="9144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Городская   научно-практическая конференция учащихся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«В науку шаг за шагом»</a:t>
            </a:r>
            <a:endParaRPr lang="ru-RU" sz="2000" b="1"/>
          </a:p>
          <a:p>
            <a:pPr eaLnBrk="0" hangingPunct="0"/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795963" y="3500438"/>
            <a:ext cx="32400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Выполнено ученицей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класса</a:t>
            </a:r>
            <a:endParaRPr lang="ru-RU" sz="2000" b="1" dirty="0"/>
          </a:p>
          <a:p>
            <a:pPr algn="ctr" eaLnBrk="0" hangingPunct="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МБОУ «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ОШ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13»</a:t>
            </a:r>
          </a:p>
          <a:p>
            <a:pPr algn="ctr" eaLnBrk="0" hangingPunct="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Евстифеевой Л</a:t>
            </a:r>
            <a:endParaRPr lang="ru-RU" sz="2000" b="1" dirty="0"/>
          </a:p>
          <a:p>
            <a:pPr algn="ctr" eaLnBrk="0" hangingPunct="0"/>
            <a:r>
              <a:rPr lang="ru-RU" sz="2000" b="1" i="1" dirty="0">
                <a:latin typeface="Calibri" pitchFamily="34" charset="0"/>
                <a:cs typeface="Calibri" pitchFamily="34" charset="0"/>
              </a:rPr>
              <a:t>Руководитель-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Calibri" pitchFamily="34" charset="0"/>
                <a:cs typeface="Calibri" pitchFamily="34" charset="0"/>
              </a:rPr>
              <a:t>учитель начальных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классов</a:t>
            </a:r>
          </a:p>
          <a:p>
            <a:pPr algn="ctr" eaLnBrk="0" hangingPunct="0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Матвеева С.Ю.</a:t>
            </a:r>
            <a:endParaRPr lang="ru-RU" sz="2000" b="1" dirty="0"/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1258888" y="6237288"/>
            <a:ext cx="4321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000" dirty="0"/>
          </a:p>
          <a:p>
            <a:pPr algn="ctr" eaLnBrk="0" hangingPunct="0"/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с. </a:t>
            </a:r>
            <a:r>
              <a:rPr lang="ru-RU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Новосевастопольское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2013</a:t>
            </a:r>
            <a:endParaRPr lang="ru-RU" sz="2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 flipH="1">
            <a:off x="10072688" y="-5072063"/>
            <a:ext cx="1671637" cy="70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rbel" pitchFamily="34" charset="0"/>
              </a:rPr>
              <a:t>В Германии, Австрии, Швейцарии их называют - </a:t>
            </a:r>
            <a:r>
              <a:rPr lang="ru-RU" b="1" i="1">
                <a:latin typeface="Corbel" pitchFamily="34" charset="0"/>
              </a:rPr>
              <a:t>жук Святой Девы Марии, </a:t>
            </a:r>
            <a:r>
              <a:rPr lang="ru-RU" i="1">
                <a:latin typeface="Corbel" pitchFamily="34" charset="0"/>
              </a:rPr>
              <a:t>В Англии, США, Австралии, Южной Африке - </a:t>
            </a:r>
            <a:r>
              <a:rPr lang="ru-RU" b="1" i="1">
                <a:latin typeface="Corbel" pitchFamily="34" charset="0"/>
              </a:rPr>
              <a:t>Леди жук. В </a:t>
            </a:r>
            <a:r>
              <a:rPr lang="ru-RU" i="1">
                <a:latin typeface="Corbel" pitchFamily="34" charset="0"/>
              </a:rPr>
              <a:t>Аргентине - </a:t>
            </a:r>
            <a:r>
              <a:rPr lang="ru-RU" b="1" i="1">
                <a:latin typeface="Corbel" pitchFamily="34" charset="0"/>
              </a:rPr>
              <a:t>коровка Святого Антония, </a:t>
            </a:r>
            <a:r>
              <a:rPr lang="ru-RU" i="1">
                <a:latin typeface="Corbel" pitchFamily="34" charset="0"/>
              </a:rPr>
              <a:t>В Чехии, Словакии, Украине и Белоруссии - </a:t>
            </a:r>
            <a:r>
              <a:rPr lang="ru-RU" b="1" i="1">
                <a:latin typeface="Corbel" pitchFamily="34" charset="0"/>
              </a:rPr>
              <a:t>солнышко, </a:t>
            </a:r>
            <a:r>
              <a:rPr lang="ru-RU" i="1">
                <a:latin typeface="Corbel" pitchFamily="34" charset="0"/>
              </a:rPr>
              <a:t>в Таджикистане -</a:t>
            </a:r>
            <a:r>
              <a:rPr lang="ru-RU" b="1" i="1">
                <a:latin typeface="Corbel" pitchFamily="34" charset="0"/>
              </a:rPr>
              <a:t>Краснобородый дедушка</a:t>
            </a:r>
            <a:endParaRPr lang="ru-RU">
              <a:latin typeface="Corbe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497888" cy="4210050"/>
          </a:xfrm>
        </p:spPr>
        <p:txBody>
          <a:bodyPr>
            <a:normAutofit fontScale="3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    Германия, Австрия, Швейцария - </a:t>
            </a:r>
            <a:r>
              <a:rPr lang="ru-RU" sz="7400" b="1" i="1" dirty="0" smtClean="0"/>
              <a:t>жук Святой  Девы Марии.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Англия, США, Австралия, Южная Африка –</a:t>
            </a:r>
            <a:r>
              <a:rPr lang="ru-RU" sz="7400" b="1" i="1" dirty="0" smtClean="0"/>
              <a:t>Леди жук.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Аргентина - </a:t>
            </a:r>
            <a:r>
              <a:rPr lang="ru-RU" sz="7400" b="1" i="1" dirty="0" smtClean="0"/>
              <a:t>коровка Святого Антония.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   Чехия, Словакия, Украина и Белоруссия – </a:t>
            </a:r>
            <a:r>
              <a:rPr lang="ru-RU" sz="7400" b="1" i="1" dirty="0" smtClean="0"/>
              <a:t>солнышко.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Таджикистан -</a:t>
            </a:r>
            <a:r>
              <a:rPr lang="ru-RU" sz="7400" b="1" i="1" dirty="0" smtClean="0"/>
              <a:t>Краснобородый дедушка.</a:t>
            </a:r>
            <a:endParaRPr lang="ru-RU" sz="74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950"/>
            <a:ext cx="89296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Различные названия</a:t>
            </a:r>
          </a:p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разных странах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4471002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71415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12360" y="3140968"/>
            <a:ext cx="1141534" cy="1059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0596lvelgpnzyj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5733256"/>
            <a:ext cx="1742378" cy="952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8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4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53292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643563" y="2565400"/>
            <a:ext cx="3500437" cy="3671888"/>
          </a:xfrm>
        </p:spPr>
        <p:txBody>
          <a:bodyPr/>
          <a:lstStyle/>
          <a:p>
            <a:r>
              <a:rPr lang="ru-RU" b="1" smtClean="0"/>
              <a:t>Божья коровка</a:t>
            </a:r>
            <a:r>
              <a:rPr lang="ru-RU" smtClean="0"/>
              <a:t>  по латыни семейство жуков называют - </a:t>
            </a:r>
            <a:r>
              <a:rPr lang="ru-RU" b="1" smtClean="0"/>
              <a:t>кокцинеллиды. </a:t>
            </a:r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Внешний вид и строение божьей коровки.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Разнообразие божьих коровок</a:t>
            </a: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96952"/>
            <a:ext cx="17636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4941168"/>
            <a:ext cx="22098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140968"/>
            <a:ext cx="3133725" cy="17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2636912"/>
            <a:ext cx="2376264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4941615"/>
            <a:ext cx="1763241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908720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112" y="980728"/>
            <a:ext cx="22479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1760" y="6209183"/>
            <a:ext cx="3887787" cy="64881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0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Семитотечная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37263" y="3786188"/>
            <a:ext cx="3106737" cy="576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Пятиточечная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3786188"/>
            <a:ext cx="3008313" cy="6477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dirty="0" smtClean="0"/>
              <a:t>   </a:t>
            </a:r>
            <a:r>
              <a:rPr lang="ru-RU" dirty="0" smtClean="0"/>
              <a:t>Двуточечная </a:t>
            </a:r>
            <a:endParaRPr lang="ru-RU" dirty="0"/>
          </a:p>
        </p:txBody>
      </p:sp>
      <p:pic>
        <p:nvPicPr>
          <p:cNvPr id="3" name="Рисунок 2" descr="C:\Documents and Settings\Admin\Рабочий стол\adalia_bipunct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IMG_8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071563"/>
            <a:ext cx="31686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119207-f19e893d05e0a5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3933057"/>
            <a:ext cx="273685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214313"/>
            <a:ext cx="8286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Виды божьей коровки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Admin\Рабочий стол\Picture048-vi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285875"/>
            <a:ext cx="4143375" cy="37861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8229600" cy="819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Виды божьей коровки</a:t>
            </a:r>
            <a:endParaRPr lang="ru-RU" sz="4800" dirty="0"/>
          </a:p>
        </p:txBody>
      </p:sp>
      <p:pic>
        <p:nvPicPr>
          <p:cNvPr id="8" name="Рисунок 7" descr="C:\Documents and Settings\Admin\Рабочий стол\coccinella_undecimpunctat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357438"/>
            <a:ext cx="4000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86438" y="1357313"/>
            <a:ext cx="2714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Двенадцати-</a:t>
            </a:r>
          </a:p>
          <a:p>
            <a:pPr algn="ctr"/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точечная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14438" y="5214938"/>
            <a:ext cx="2928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Одиннадцати-точечная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8358187" cy="796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Три стадии развития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96975"/>
            <a:ext cx="2714625" cy="1619250"/>
          </a:xfrm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1928813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00438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4857750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2924175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rbel" pitchFamily="34" charset="0"/>
              </a:rPr>
              <a:t>            ЯИЧКИ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43213" y="5157788"/>
            <a:ext cx="223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rbel" pitchFamily="34" charset="0"/>
              </a:rPr>
              <a:t>ЛИЧИНКИ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11863" y="4378325"/>
            <a:ext cx="2592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ЖУК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1916833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5" y="428625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28-точечная картофельная коровка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35150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17646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Люцерновая коровка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268760"/>
            <a:ext cx="3643883" cy="301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404664"/>
            <a:ext cx="3963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Бесточечная коровка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785938"/>
            <a:ext cx="657225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75" y="0"/>
            <a:ext cx="7858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Распространение божьих коровок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196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Внешний вид и строение божьей коровки.</vt:lpstr>
      <vt:lpstr>Презентация PowerPoint</vt:lpstr>
      <vt:lpstr>    Семитотечная</vt:lpstr>
      <vt:lpstr>Виды божьей коровки</vt:lpstr>
      <vt:lpstr>Три стадии развития </vt:lpstr>
      <vt:lpstr>Презентация PowerPoint</vt:lpstr>
      <vt:lpstr>Люцерновая коровка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Внешний вид и строение божьей коровки.</dc:title>
  <dc:creator>сергей</dc:creator>
  <cp:lastModifiedBy>ПК</cp:lastModifiedBy>
  <cp:revision>53</cp:revision>
  <dcterms:created xsi:type="dcterms:W3CDTF">2011-03-16T18:28:34Z</dcterms:created>
  <dcterms:modified xsi:type="dcterms:W3CDTF">2014-04-11T19:22:10Z</dcterms:modified>
</cp:coreProperties>
</file>