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7" r:id="rId4"/>
    <p:sldId id="257" r:id="rId5"/>
    <p:sldId id="258" r:id="rId6"/>
    <p:sldId id="259" r:id="rId7"/>
    <p:sldId id="27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67" r:id="rId17"/>
    <p:sldId id="268" r:id="rId18"/>
    <p:sldId id="269" r:id="rId19"/>
    <p:sldId id="270" r:id="rId20"/>
    <p:sldId id="271" r:id="rId21"/>
    <p:sldId id="272" r:id="rId22"/>
    <p:sldId id="275" r:id="rId23"/>
    <p:sldId id="276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1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0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60BF9-35C3-4B64-9DBD-48DFD96901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30722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796DC-9AE2-46F8-BDCF-E95AC80EC2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57910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167B-F1C2-4E62-AB16-8B35A24E2AF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88227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0BC9-7333-4D88-8C59-CCCF36F65B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79953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A93B3-5C01-4B80-BDA1-84E5D82BED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88216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B67BA-2902-40FB-951B-3593532DAB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42298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D7C-3A07-403C-BC08-00D36FFF79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02066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ED12-4050-4D05-BD57-29C78F4C1D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4330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36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D80F-55C9-4496-9FE5-2536C3C6DD2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26230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6D13E-A53F-43B8-948E-F73D601856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31387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AB46-FA22-4DFD-BC13-D4F2777477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88845"/>
      </p:ext>
    </p:extLst>
  </p:cSld>
  <p:clrMapOvr>
    <a:masterClrMapping/>
  </p:clrMapOvr>
  <p:transition spd="slow">
    <p:cover dir="rd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7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5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35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0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7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2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0466-7868-417C-A658-E6D56AA2B0D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FD87B-C6EE-4FF1-BA40-A456C58B3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5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0D2AD8-647D-4CFF-9D29-9B70AF76A8D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916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rd"/>
    <p:sndAc>
      <p:stSnd>
        <p:snd r:embed="rId1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37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37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37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37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37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\рамки\fon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781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628801"/>
            <a:ext cx="7486600" cy="197165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Обобщение по теме</a:t>
            </a:r>
            <a:br>
              <a:rPr lang="ru-RU" sz="5400" b="1" dirty="0" smtClean="0"/>
            </a:br>
            <a:r>
              <a:rPr lang="ru-RU" sz="5400" b="1" dirty="0" smtClean="0"/>
              <a:t>«Полезные ископаемые»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89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r>
              <a:rPr lang="ru-RU" sz="4400" b="1" i="0" dirty="0" smtClean="0">
                <a:solidFill>
                  <a:schemeClr val="tx2"/>
                </a:solidFill>
                <a:effectLst/>
                <a:latin typeface="Arial"/>
              </a:rPr>
              <a:t>7. Сырьём для стекла является: </a:t>
            </a:r>
            <a:r>
              <a:rPr lang="ru-RU" sz="4400" b="1" dirty="0" smtClean="0">
                <a:solidFill>
                  <a:schemeClr val="tx2"/>
                </a:solidFill>
              </a:rPr>
              <a:t/>
            </a:r>
            <a:br>
              <a:rPr lang="ru-RU" sz="4400" b="1" dirty="0" smtClean="0">
                <a:solidFill>
                  <a:schemeClr val="tx2"/>
                </a:solidFill>
              </a:rPr>
            </a:br>
            <a:r>
              <a:rPr lang="ru-RU" sz="4400" b="1" i="0" dirty="0" smtClean="0">
                <a:effectLst/>
                <a:latin typeface="Arial"/>
              </a:rPr>
              <a:t>А) известняк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Б) глина 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В) песок. 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25540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620688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8. Какое свойство глины используют при изготовлении посуды: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А) Твердость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Б) Водонепроницаемость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В) Лёгкость 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2814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692696"/>
            <a:ext cx="8435975" cy="4525963"/>
          </a:xfrm>
        </p:spPr>
        <p:txBody>
          <a:bodyPr/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9. </a:t>
            </a:r>
            <a:r>
              <a:rPr lang="ru-RU" b="0" i="0" dirty="0" smtClean="0">
                <a:solidFill>
                  <a:srgbClr val="5D5D5D"/>
                </a:solidFill>
                <a:effectLst/>
                <a:latin typeface="Arial"/>
              </a:rPr>
              <a:t> </a:t>
            </a:r>
            <a:r>
              <a:rPr lang="ru-RU" sz="4400" b="1" i="0" dirty="0" smtClean="0">
                <a:solidFill>
                  <a:srgbClr val="002060"/>
                </a:solidFill>
                <a:effectLst/>
                <a:latin typeface="Arial"/>
              </a:rPr>
              <a:t>Самая твёрдая разновидность известняка: 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i="0" dirty="0" smtClean="0">
                <a:effectLst/>
                <a:latin typeface="Arial"/>
              </a:rPr>
              <a:t>А) Мел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Б) Мрамор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В) Ракушечник 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5008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10. Горючие полезные ископаемые – это, прежде всего: 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i="0" dirty="0" smtClean="0">
                <a:effectLst/>
                <a:latin typeface="Arial"/>
              </a:rPr>
              <a:t>А) топливо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Б) средство для получения лекарства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В) удобрение 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75043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11. Горючие полезные ископаемые-это: 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i="0" dirty="0" smtClean="0">
                <a:effectLst/>
                <a:latin typeface="Arial"/>
              </a:rPr>
              <a:t>А) каменный уголь, нефть, природный газ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Б) фосфорит, асбест, соль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В) гранит, известняк, мрамор</a:t>
            </a:r>
            <a:r>
              <a:rPr lang="ru-RU" b="0" i="0" dirty="0" smtClean="0">
                <a:solidFill>
                  <a:srgbClr val="5D5D5D"/>
                </a:solidFill>
                <a:effectLst/>
                <a:latin typeface="Arial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03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764704"/>
            <a:ext cx="8784976" cy="5145435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12. Это горючее полезное ископаемое ещё используется как удобрение: 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i="0" dirty="0" smtClean="0">
                <a:effectLst/>
                <a:latin typeface="Arial"/>
              </a:rPr>
              <a:t>А) торф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Б) бурый уголь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В) нефть 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07494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b="1" i="0" dirty="0" smtClean="0">
                <a:solidFill>
                  <a:srgbClr val="002060"/>
                </a:solidFill>
                <a:effectLst/>
                <a:latin typeface="Arial"/>
              </a:rPr>
              <a:t>13. Основной транспорт для нефти: 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i="0" dirty="0" smtClean="0">
                <a:effectLst/>
                <a:latin typeface="Arial"/>
              </a:rPr>
              <a:t>А) Цистерны на машинах.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Б) Трубопроводы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В)Вагоны</a:t>
            </a:r>
            <a:r>
              <a:rPr lang="ru-RU" sz="4400" b="1" i="0" dirty="0" smtClean="0">
                <a:solidFill>
                  <a:srgbClr val="002060"/>
                </a:solidFill>
                <a:effectLst/>
                <a:latin typeface="Arial"/>
              </a:rPr>
              <a:t> 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94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90248" y="836712"/>
            <a:ext cx="8820472" cy="5001419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14. Нефть перерабатывают: 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i="0" dirty="0" smtClean="0">
                <a:effectLst/>
                <a:latin typeface="Arial"/>
              </a:rPr>
              <a:t>А) в доменных печах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Б) на нефтеналивных заводах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effectLst/>
                <a:latin typeface="Arial"/>
              </a:rPr>
              <a:t>В) на нефтеперерабатывающих заводах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653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568952" cy="4525963"/>
          </a:xfrm>
        </p:spPr>
        <p:txBody>
          <a:bodyPr>
            <a:normAutofit lnSpcReduction="10000"/>
          </a:bodyPr>
          <a:lstStyle/>
          <a:p>
            <a:r>
              <a:rPr lang="ru-RU" sz="4400" b="1" i="0" dirty="0" smtClean="0">
                <a:solidFill>
                  <a:srgbClr val="002060"/>
                </a:solidFill>
                <a:effectLst/>
                <a:latin typeface="Arial"/>
              </a:rPr>
              <a:t>15. Иногда газ выходит из-под земли вместе с нефтью, его называют: 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i="0" dirty="0" smtClean="0">
                <a:effectLst/>
                <a:latin typeface="Arial"/>
              </a:rPr>
              <a:t>А) сопутствующим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Б) соседствующим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В) родственным 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651526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260648"/>
            <a:ext cx="8496944" cy="4525963"/>
          </a:xfrm>
        </p:spPr>
        <p:txBody>
          <a:bodyPr>
            <a:noAutofit/>
          </a:bodyPr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16. Применяется в быту, используется на тепловых электростанциях, получают искусственные волокна, каучук: 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400" b="1" i="0" dirty="0" smtClean="0">
                <a:effectLst/>
                <a:latin typeface="Arial"/>
              </a:rPr>
              <a:t>А) газ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Б) нефть 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0" dirty="0" smtClean="0">
                <a:effectLst/>
                <a:latin typeface="Arial"/>
              </a:rPr>
              <a:t>В) уголь 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4297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1008063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>Выделить свойства одной горной породы.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696200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План.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1. Твердый, рыхлый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2. Цвет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3. Блеск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4.Другие признаки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Слова для справок</a:t>
            </a:r>
            <a:r>
              <a:rPr lang="en-US" altLang="ru-RU" sz="2400" smtClean="0"/>
              <a:t>: </a:t>
            </a:r>
            <a:r>
              <a:rPr lang="ru-RU" altLang="ru-RU" sz="2400" smtClean="0"/>
              <a:t>твердый, рыхлый, прочный, хрупкий, прозрачный, бесцветный, белый, синий, серый, желтый, красный, черный, имеет блеск, не имеет блеска, жидкий, растворитель, текучий, пластичный, горючий, тяжелее воды.</a:t>
            </a:r>
          </a:p>
        </p:txBody>
      </p:sp>
    </p:spTree>
    <p:extLst>
      <p:ext uri="{BB962C8B-B14F-4D97-AF65-F5344CB8AC3E}">
        <p14:creationId xmlns:p14="http://schemas.microsoft.com/office/powerpoint/2010/main" val="1233900123"/>
      </p:ext>
    </p:extLst>
  </p:cSld>
  <p:clrMapOvr>
    <a:masterClrMapping/>
  </p:clrMapOvr>
  <p:transition spd="slow">
    <p:cover dir="rd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548680"/>
            <a:ext cx="8964488" cy="5040560"/>
          </a:xfrm>
        </p:spPr>
        <p:txBody>
          <a:bodyPr>
            <a:noAutofit/>
          </a:bodyPr>
          <a:lstStyle/>
          <a:p>
            <a:r>
              <a:rPr lang="ru-RU" sz="4400" b="1" i="0" dirty="0" smtClean="0">
                <a:solidFill>
                  <a:srgbClr val="002060"/>
                </a:solidFill>
                <a:effectLst/>
                <a:latin typeface="arial"/>
              </a:rPr>
              <a:t> 17. Какие полезные ископаемые используют в строительстве? 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000" b="1" i="0" dirty="0" smtClean="0">
                <a:effectLst/>
                <a:latin typeface="arial"/>
              </a:rPr>
              <a:t>А. песок и глина                                 Б. каменный уголь и железная  руда                     В. нефть и газ 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889301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 18. Что образуется при разрушении гранита из кварца?</a:t>
            </a:r>
          </a:p>
          <a:p>
            <a:r>
              <a:rPr lang="ru-RU" sz="4400" b="1" i="0" dirty="0" smtClean="0">
                <a:effectLst/>
                <a:latin typeface="Arial"/>
              </a:rPr>
              <a:t>А)</a:t>
            </a:r>
            <a:r>
              <a:rPr lang="ru-RU" sz="44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Arial"/>
              </a:rPr>
              <a:t>глина             </a:t>
            </a:r>
            <a:r>
              <a:rPr lang="ru-RU" sz="4400" b="1" i="0" dirty="0" smtClean="0">
                <a:effectLst/>
                <a:latin typeface="Arial"/>
              </a:rPr>
              <a:t> Б) </a:t>
            </a:r>
            <a:r>
              <a:rPr lang="ru-RU" sz="4400" b="1" dirty="0" smtClean="0">
                <a:solidFill>
                  <a:prstClr val="black"/>
                </a:solidFill>
                <a:latin typeface="Arial"/>
              </a:rPr>
              <a:t>песок</a:t>
            </a:r>
            <a:r>
              <a:rPr lang="ru-RU" sz="4400" b="1" i="0" dirty="0" smtClean="0">
                <a:effectLst/>
                <a:latin typeface="Arial"/>
              </a:rPr>
              <a:t>   </a:t>
            </a:r>
          </a:p>
          <a:p>
            <a:r>
              <a:rPr lang="ru-RU" sz="4400" b="1" dirty="0">
                <a:latin typeface="Arial"/>
              </a:rPr>
              <a:t> </a:t>
            </a:r>
            <a:r>
              <a:rPr lang="ru-RU" sz="4400" b="1" dirty="0" smtClean="0">
                <a:latin typeface="Arial"/>
              </a:rPr>
              <a:t>           </a:t>
            </a:r>
            <a:r>
              <a:rPr lang="ru-RU" sz="4400" b="1" i="0" dirty="0" smtClean="0">
                <a:effectLst/>
                <a:latin typeface="Arial"/>
              </a:rPr>
              <a:t>В) 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528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600200"/>
            <a:ext cx="8352928" cy="4525963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Arial"/>
              </a:rPr>
              <a:t>19. В природе находится в виде мощных залежей. Его разновидности - мел, мрамор. </a:t>
            </a:r>
          </a:p>
          <a:p>
            <a:r>
              <a:rPr lang="ru-RU" sz="4000" b="1" i="0" dirty="0" smtClean="0">
                <a:effectLst/>
                <a:latin typeface="Arial"/>
              </a:rPr>
              <a:t>А) гранит              </a:t>
            </a:r>
            <a:r>
              <a:rPr lang="ru-RU" sz="4000" b="1" dirty="0" smtClean="0">
                <a:latin typeface="Arial"/>
              </a:rPr>
              <a:t>Б)  торф   </a:t>
            </a:r>
          </a:p>
          <a:p>
            <a:pPr marL="0" indent="0">
              <a:buNone/>
            </a:pPr>
            <a:r>
              <a:rPr lang="ru-RU" sz="40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ru-RU" sz="4000" b="1" dirty="0" smtClean="0">
                <a:solidFill>
                  <a:prstClr val="black"/>
                </a:solidFill>
                <a:latin typeface="Arial"/>
              </a:rPr>
              <a:t>             В) известняк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76525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/>
              </a:rPr>
              <a:t>20. Самое главное свойство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Arial"/>
              </a:rPr>
              <a:t>железной руды?</a:t>
            </a:r>
          </a:p>
          <a:p>
            <a:endParaRPr lang="ru-RU" sz="4400" b="1" dirty="0">
              <a:solidFill>
                <a:prstClr val="black"/>
              </a:solidFill>
              <a:latin typeface="Arial"/>
            </a:endParaRPr>
          </a:p>
          <a:p>
            <a:r>
              <a:rPr lang="ru-RU" sz="4400" b="1" dirty="0" smtClean="0">
                <a:solidFill>
                  <a:prstClr val="black"/>
                </a:solidFill>
                <a:latin typeface="Arial"/>
              </a:rPr>
              <a:t>А) горючесть     Б) плавкость</a:t>
            </a:r>
          </a:p>
          <a:p>
            <a:r>
              <a:rPr lang="ru-RU" sz="44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Arial"/>
              </a:rPr>
              <a:t>      В) пластичность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9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908720"/>
            <a:ext cx="8964488" cy="5217443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rgbClr val="002060"/>
                </a:solidFill>
                <a:effectLst/>
                <a:latin typeface="verdana"/>
              </a:rPr>
              <a:t>1. Как называются места залегания полезных ископаемых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0" dirty="0" smtClean="0">
                <a:solidFill>
                  <a:srgbClr val="000000"/>
                </a:solidFill>
                <a:effectLst/>
                <a:latin typeface="verdana"/>
              </a:rPr>
              <a:t>А)шахты                              Б) месторождения               В) открытые карьеры                  Г) скважины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4717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404664"/>
            <a:ext cx="9144000" cy="5721499"/>
          </a:xfrm>
        </p:spPr>
        <p:txBody>
          <a:bodyPr/>
          <a:lstStyle/>
          <a:p>
            <a:r>
              <a:rPr lang="ru-RU" b="1" i="0" dirty="0" smtClean="0">
                <a:solidFill>
                  <a:srgbClr val="002060"/>
                </a:solidFill>
                <a:effectLst/>
                <a:latin typeface="verdana"/>
              </a:rPr>
              <a:t> </a:t>
            </a:r>
            <a:r>
              <a:rPr lang="ru-RU" sz="4000" b="1" i="0" dirty="0" smtClean="0">
                <a:solidFill>
                  <a:srgbClr val="002060"/>
                </a:solidFill>
                <a:effectLst/>
                <a:latin typeface="verdana"/>
              </a:rPr>
              <a:t>2. Что строят люди, чтобы добывать полезные ископаемые, находящиеся глубоко в земле?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0" dirty="0" smtClean="0">
                <a:solidFill>
                  <a:srgbClr val="000000"/>
                </a:solidFill>
                <a:effectLst/>
                <a:latin typeface="verdana"/>
              </a:rPr>
              <a:t>А) шахты                                    Б) месторождения                    В) открытые карьеры             Г) скважины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159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424936" cy="5040560"/>
          </a:xfrm>
        </p:spPr>
        <p:txBody>
          <a:bodyPr>
            <a:normAutofit fontScale="92500" lnSpcReduction="1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 </a:t>
            </a:r>
            <a:r>
              <a:rPr lang="ru-RU" sz="4000" b="1" i="0" dirty="0" smtClean="0">
                <a:solidFill>
                  <a:srgbClr val="002060"/>
                </a:solidFill>
                <a:effectLst/>
                <a:latin typeface="verdana"/>
              </a:rPr>
              <a:t>3. Где добывают полезные ископаемые, расположенные близко к поверхности земли?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verdana"/>
              </a:rPr>
              <a:t> </a:t>
            </a:r>
          </a:p>
          <a:p>
            <a:pPr marL="0" indent="0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0" dirty="0" smtClean="0">
                <a:solidFill>
                  <a:srgbClr val="000000"/>
                </a:solidFill>
                <a:effectLst/>
                <a:latin typeface="verdana"/>
              </a:rPr>
              <a:t>А) в шахтах                            Б) в месторождениях              В) в открытых карьерах       Г) в скважинах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0150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748464" cy="5433467"/>
          </a:xfrm>
        </p:spPr>
        <p:txBody>
          <a:bodyPr>
            <a:normAutofit/>
          </a:bodyPr>
          <a:lstStyle/>
          <a:p>
            <a:r>
              <a:rPr lang="ru-RU" sz="44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Горы пустой породы, которые образуются при добыче каменного угля в шахтах, называются: 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курганы 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терриконы 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сопки 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69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784976" cy="5505475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chemeClr val="tx2"/>
                </a:solidFill>
                <a:effectLst/>
                <a:latin typeface="verdana"/>
              </a:rPr>
              <a:t>4. Что монтируют для добычи нефти и газа?</a:t>
            </a:r>
          </a:p>
          <a:p>
            <a:pPr marL="0" indent="0">
              <a:buNone/>
            </a:pPr>
            <a:r>
              <a:rPr lang="ru-RU" sz="4000" b="1" i="0" dirty="0" smtClean="0">
                <a:solidFill>
                  <a:schemeClr val="tx2"/>
                </a:solidFill>
                <a:effectLst/>
                <a:latin typeface="verdana"/>
              </a:rPr>
              <a:t>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solidFill>
                  <a:srgbClr val="000000"/>
                </a:solidFill>
                <a:effectLst/>
                <a:latin typeface="verdana"/>
              </a:rPr>
              <a:t>А) шахты Б) месторождения В) открытые карьеры          Г) скважины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5106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476672"/>
            <a:ext cx="8748464" cy="5544616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solidFill>
                  <a:schemeClr val="tx2"/>
                </a:solidFill>
                <a:effectLst/>
                <a:latin typeface="verdana"/>
              </a:rPr>
              <a:t>5.</a:t>
            </a:r>
            <a:r>
              <a:rPr lang="ru-RU" sz="3600" b="1" i="0" dirty="0" smtClean="0">
                <a:solidFill>
                  <a:srgbClr val="000000"/>
                </a:solidFill>
                <a:effectLst/>
                <a:latin typeface="verdana"/>
              </a:rPr>
              <a:t> </a:t>
            </a:r>
            <a:r>
              <a:rPr lang="ru-RU" sz="3600" b="1" i="0" dirty="0" smtClean="0">
                <a:solidFill>
                  <a:schemeClr val="tx2"/>
                </a:solidFill>
                <a:effectLst/>
                <a:latin typeface="verdana"/>
              </a:rPr>
              <a:t>Как называется полезное ископаемое, которое используют в качестве топлива, а также из него получают бензин, реактивное и дизельное топливо, машинное масло? </a:t>
            </a:r>
          </a:p>
          <a:p>
            <a:pPr marL="0" indent="0">
              <a:buNone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0" dirty="0" smtClean="0">
                <a:solidFill>
                  <a:srgbClr val="000000"/>
                </a:solidFill>
                <a:effectLst/>
                <a:latin typeface="verdana"/>
              </a:rPr>
              <a:t>А) природный газ                              Б) каменный уголь                          В) нефть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0729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692696"/>
            <a:ext cx="8712968" cy="4525963"/>
          </a:xfrm>
        </p:spPr>
        <p:txBody>
          <a:bodyPr>
            <a:normAutofit/>
          </a:bodyPr>
          <a:lstStyle/>
          <a:p>
            <a:r>
              <a:rPr lang="ru-RU" sz="4000" b="1" i="0" dirty="0" smtClean="0">
                <a:solidFill>
                  <a:schemeClr val="tx2"/>
                </a:solidFill>
                <a:effectLst/>
                <a:latin typeface="verdana"/>
              </a:rPr>
              <a:t>6. Какой основной заменитель металлов используют в наше время? </a:t>
            </a:r>
          </a:p>
          <a:p>
            <a:pPr marL="0" indent="0"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i="0" dirty="0" smtClean="0">
                <a:solidFill>
                  <a:srgbClr val="000000"/>
                </a:solidFill>
                <a:effectLst/>
                <a:latin typeface="verdana"/>
              </a:rPr>
              <a:t>А) дерево          Б) камень  В)  пластмасс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62984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239</Words>
  <Application>Microsoft Office PowerPoint</Application>
  <PresentationFormat>Экран (4:3)</PresentationFormat>
  <Paragraphs>44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Пастель</vt:lpstr>
      <vt:lpstr>Обобщение по теме «Полезные ископаемые»</vt:lpstr>
      <vt:lpstr>    Выделить свойства одной горной породы.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2013-12-08T04:23:18Z</dcterms:created>
  <dcterms:modified xsi:type="dcterms:W3CDTF">2013-12-08T05:47:28Z</dcterms:modified>
</cp:coreProperties>
</file>