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5543342" cy="2868168"/>
          </a:xfrm>
        </p:spPr>
        <p:txBody>
          <a:bodyPr/>
          <a:lstStyle/>
          <a:p>
            <a:r>
              <a:rPr lang="ru-RU" dirty="0" err="1" smtClean="0"/>
              <a:t>аграмматическая</a:t>
            </a:r>
            <a:r>
              <a:rPr lang="ru-RU" dirty="0" smtClean="0"/>
              <a:t> форма </a:t>
            </a:r>
            <a:r>
              <a:rPr lang="ru-RU" dirty="0" err="1" smtClean="0"/>
              <a:t>дисграфии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Виды </a:t>
            </a:r>
            <a:r>
              <a:rPr lang="ru-RU" dirty="0" smtClean="0"/>
              <a:t>заданий </a:t>
            </a: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МОУ «СОШ №7» города Магнитогорска</a:t>
            </a:r>
          </a:p>
          <a:p>
            <a:r>
              <a:rPr lang="ru-RU" dirty="0" smtClean="0"/>
              <a:t>учитель-логопед</a:t>
            </a:r>
          </a:p>
          <a:p>
            <a:r>
              <a:rPr lang="ru-RU" dirty="0" smtClean="0"/>
              <a:t>Федорова Т.Н.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86700" cy="1700202"/>
          </a:xfrm>
        </p:spPr>
        <p:txBody>
          <a:bodyPr>
            <a:normAutofit/>
          </a:bodyPr>
          <a:lstStyle/>
          <a:p>
            <a:r>
              <a:rPr lang="ru-RU" dirty="0" smtClean="0"/>
              <a:t>Заполни клеточки, прочитай загадку, а затем напиши ответ, который необходимо выбрать из предложенных предметов.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054208"/>
            <a:ext cx="7543824" cy="123191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л</a:t>
            </a:r>
            <a:r>
              <a:rPr lang="ru-RU" sz="2000" dirty="0" smtClean="0">
                <a:latin typeface="Arial Black" pitchFamily="34" charset="0"/>
              </a:rPr>
              <a:t>ишь-1                любопытный – 6          по-11</a:t>
            </a:r>
          </a:p>
          <a:p>
            <a:r>
              <a:rPr lang="ru-RU" sz="2000" dirty="0" smtClean="0">
                <a:latin typeface="Arial Black" pitchFamily="34" charset="0"/>
              </a:rPr>
              <a:t>м</a:t>
            </a:r>
            <a:r>
              <a:rPr lang="ru-RU" sz="2000" dirty="0" smtClean="0">
                <a:latin typeface="Arial Black" pitchFamily="34" charset="0"/>
              </a:rPr>
              <a:t>акушку – 2        зелёные – 7                 на – 12</a:t>
            </a:r>
          </a:p>
          <a:p>
            <a:r>
              <a:rPr lang="ru-RU" sz="2000" dirty="0" smtClean="0">
                <a:latin typeface="Arial Black" pitchFamily="34" charset="0"/>
              </a:rPr>
              <a:t>г</a:t>
            </a:r>
            <a:r>
              <a:rPr lang="ru-RU" sz="2000" dirty="0" smtClean="0">
                <a:latin typeface="Arial Black" pitchFamily="34" charset="0"/>
              </a:rPr>
              <a:t>рядке – 3            землю – 8                    морковь – 13</a:t>
            </a:r>
          </a:p>
          <a:p>
            <a:r>
              <a:rPr lang="ru-RU" sz="2000" dirty="0" smtClean="0">
                <a:latin typeface="Arial Black" pitchFamily="34" charset="0"/>
              </a:rPr>
              <a:t>к</a:t>
            </a:r>
            <a:r>
              <a:rPr lang="ru-RU" sz="2000" dirty="0" smtClean="0">
                <a:latin typeface="Arial Black" pitchFamily="34" charset="0"/>
              </a:rPr>
              <a:t>расный – 4        пятки – 9                       врос – 14</a:t>
            </a:r>
          </a:p>
          <a:p>
            <a:r>
              <a:rPr lang="ru-RU" sz="2000" dirty="0" smtClean="0">
                <a:latin typeface="Arial Black" pitchFamily="34" charset="0"/>
              </a:rPr>
              <a:t>Торчат – 5           нос – 10        в - 15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28596" y="3286124"/>
          <a:ext cx="7239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0034" y="3714752"/>
          <a:ext cx="7143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428760"/>
                <a:gridCol w="1428760"/>
                <a:gridCol w="1428760"/>
                <a:gridCol w="14287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00034" y="4214818"/>
          <a:ext cx="71438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1"/>
                <a:gridCol w="1785951"/>
                <a:gridCol w="1785951"/>
                <a:gridCol w="178595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857224" y="464344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9" name="AutoShape 5" descr="data:image/jpeg;base64,/9j/4AAQSkZJRgABAQAAAQABAAD/2wCEAAkGBwgHBgkIBwgKCgkLDRYPDQwMDRsUFRAWIB0iIiAdHx8kKDQsJCYxJx8fLT0tMTU3Ojo6Iys/RD84QzQ5OjcBCgoKDQwNGg8PGjclHyU3Nzc3Nzc3Nzc3Nzc3Nzc3Nzc3Nzc3Nzc3Nzc3Nzc3Nzc3Nzc3Nzc3Nzc3Nzc3Nzc3N//AABEIAJcAlwMBIgACEQEDEQH/xAAcAAEAAAcBAAAAAAAAAAAAAAAAAQIDBAUGBwj/xAA6EAABAwIEAwYEAwYHAAAAAAABAAIDBBEFEiExBkFRBxMiYXGBFDKRoSNS8BVCcrHh8RYzYoKSstH/xAAaAQEAAwEBAQAAAAAAAAAAAAAAAQIDBQQG/8QAIhEAAgICAgICAwAAAAAAAAAAAAECEQMhBBIxQRMiBRRR/9oADAMBAAIRAxEAPwDuCIiAIiIAiIgCIiAIiIAiIgCIiAIiIAiIgCIiAIiIAiKhWVlPRQmarmZDEN3vNgoboFdFq9Rx3gsLiGunmsd449D7khKXjzBJ3hj3zwE7GWPT6glZfPiuuxFo2hFRpqmGribNTSslids5jrgqstk7JCIiAIiIAiIgCIiAIiIAiIgCIiAxXEGN02CUffTm73G0cY3cf/Fy3H8Zmxmq7yaRxa0eBjT4W+gXXKnDKGqlElVSxTPAsDK3NYeV9lhcU4Jwetae5iNJJydDoPcbLxcnFlyePBWSbOXMDHtIOhVN8NxpuFsOLcI4thtzFEaqL88OpHqN1rVXUuhdllicx7dCCLELnvH101RTwZDCsWrsInbNQzOYDq5h+V3qF0ThzjOjxQtgq7UtUdACfA4+R5HyXKPimPtlJH8Sq08rHHX7c1thyzg9eAmzvdwoNe118rgbaGx2XK6LjPE6aj+AZ3Mpa0iOSQnNbp7LUuzjF+JpYq39nSxRBhbHIHN1c/cuN7ku810o5FJJo9MMblGz0FdRXI6rEOM4JAPjZJLjZltFd4fxfj9HKyKtyzu/ea9lyP8Ajqrd0X/XnVo6iiw2D46cQYO/oZ6Z3+sXafdZgG6uYPRFERAEREAREQBERAEREBBxABJ0A5ri3aN2ltmqJcL4fhhkYwlktZI0OudiG35eaz/bRxYcIwluDUUuWsr2nOWmxjh2J/3HT6rhsPy2tZtwsMsq0dPgcNZftPwZalxCuqHHPTidn7xjblPrposvTuieG5g9j/yuBFve1vusz2eVeHzZqSra1rwL3OxGi3qpwqiqm2yRu00I6LD4IyVonmcbBHJ160cvq5aoRxvoY5ZSx+phZnLPsrvg2PFcJNeytp5IY6qfvs/hBI5ki+notv8A8LVBkIgqDFGTs0i5V/h/DtFh7nOkGd53c83JWscbiqRTEsONU9lozFJ3MDqdkkltnvGikbWzwSmf4WJsr/nkya/XVZ2Sqo425Wlum1lZ1GI0gidctIUb/p6YuLWo6MHPjJmdme50Um177qOH8Z4lhVSBLIamnvrG86+xWJ4kxKCOmkMJaGk6/VarT402aMxyAA25qVJx8mk8EckNI9FYHjNHjVG2po33/M07sPQrJLz3wfxLPgeLtlY/NCTZ7Mw8Tf0F36lqIqumjqKd+eKVoc09QV6ItSVnGy4njlTKyIikyCIiAIiIAiKzxeq+CwusqibCGB8l+lmkoDzTx/ixxrjHFaonOwTGCE32Yw2FvWxPusNE4taRoQRz/mqEbi7M51i51ySep5qsQQd27X0K8U3bPq+NBY4pFWKUseHNcWvBuCOq2Gk4wxWjhERl7wEaOJsVrAygXuc9xYW0t+rI/PYkjY5TrzSLo2yqGRfZWbfTcdYzHdr5TIwnwkaKvU8ZVsrC6Rjm6WBJ3WlQzd2/NvZJqgyylxGhFgOi0cnR5vgxXfUzj+Jq0mzZLC5JBN7qwqcWqp3XfM70CxbnaqLtGtNxqORWVbN1OMdJFzJVTOiyySSHZzPFsqJmd+GCQ4R/KCFTc8uDQTfKLDyUG2LgHGwvupM2y6jq3xljn/KL5bc16A7JsTNZw98O95d3Ju0n8p/qvPYhmmaGNBcxozAev9l2jsea6nqHxE6Oh29F6MSo5H5FLR1ZERanLCIiAIiIAsHxu1z+Dsbay+Y0MoFv4Ss4revgFVRVFO4XEsTmfUWQmLqSZ5F8IiH5r/ZL6bq4xTD34fVS08m7CR9FatLcltcxO3kvG0fTwyJq0TEPsHEHLewJ2UED7m1r9ByTQuGtgeZREuRMBpcuspAb6qZmQkiUkC2luqlsCTY2A11KlodiB0dvfzCOtfS9vNRawuIy6k7Aako1pdoEorZKNVVhjL3gclAsygajUX0VSneWSt00VlEN0jacFpIYoHEAFzhddN7NoMteXAfLESVzjh/NLCXECxFvVdf7PaMxU09S4fPZo0W8FSOHyZNvZuCIiseQIiIAiIgCIiA4j2o8MNhxOeojaQ2e726bE/1XK5oTE4Nd5j0PReqeKMHbi+GPjt+KwExnr5Lz3xRgz6Wd7shBDjcDn191jkj7Opwsyf0ZqoabE9N1O1wsQb35KYsOruV9zuoagg6Eg3PmsqOhaRSddvLzU+X8SxsffdTfMXXYPFsb7KIabtIaD4b9bqdkpbIsuwg2tfYpIS513jLfUWCiHEktvpbryUAA61rl2ugUovomADj4i0Ac/RRjN3DMCcwsNdtd/wCapk6aWCr0NM+qrI4WAkPNtNLjkrmU5VFnQ+EaEyU0Ra2+Y2b5rtuF0goqGKAAXaPF6rUOAcGayOOZ7R3cDQIxbcrelqj5/JLtKwiIpKBERAEREAREQBaJ2g8NtqKeTEKeLMAPxmD/ALBb2pHuZYhxFjoQUZKl1do8rYnRinmcBq06hYyUakgWB+y6r2ncHy0skmJ4LGZ6V3ilp2auiPMgc2+Q1C49PVBx8LttD5LLrR0Y51JbZc31Gm4+6myg3yi2+51tyVgybmL2VbvvDb9FRRvjye7K538O1/dQdYCxVAzDqqbpQSAClF3kVbZfeJ7DGCHa6cwt44IwVzpopXMzyTOywsGmY81peACSrrWQ01HLWzE6RR6D3J0AXoHgjAZMMP7QxR8T697MsccWrKdvQHmfNaRR4uTyLVRZuWHUgoqOKnab5BqbbnmVcq3ZLdVg66tRz7JkQIhIREQBERAEREBK4EjRWk8MrxYFXqKSKNTxTB6udru6kynkue452Z1mI1Jnl7t7+uXKT9F22w6JlCjQVo8/ydmGIAANYLDYBWNV2WYs7/JGV3O4uF6NyN6BMjeg+iUiynJeDzWzsoxs/O8ezVkqTsmrACJXuF+bRYr0Flb0CjlHQJSDnJ+zkuAdmkWHPD2s8fXmt9oMMkgaAb6LO2HRRUlabLWKAjdXDW2UyKBQREQkIiIAiIgCIiAIiIAiIgCIiAIiIAiIgCIiAIiIAiI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AutoShape 7" descr="data:image/jpeg;base64,/9j/4AAQSkZJRgABAQAAAQABAAD/2wCEAAkGBwgHBgkIBwgKCgkLDRYPDQwMDRsUFRAWIB0iIiAdHx8kKDQsJCYxJx8fLT0tMTU3Ojo6Iys/RD84QzQ5OjcBCgoKDQwNGg8PGjclHyU3Nzc3Nzc3Nzc3Nzc3Nzc3Nzc3Nzc3Nzc3Nzc3Nzc3Nzc3Nzc3Nzc3Nzc3Nzc3Nzc3N//AABEIAJcAlwMBIgACEQEDEQH/xAAcAAEAAAcBAAAAAAAAAAAAAAAAAQIDBAUGBwj/xAA6EAABAwIEAwYEAwYHAAAAAAABAAIDBBEFEiExBkFRBxMiYXGBFDKRoSNS8BVCcrHh8RYzYoKSstH/xAAaAQEAAwEBAQAAAAAAAAAAAAAAAQIDBQQG/8QAIhEAAgICAgICAwAAAAAAAAAAAAECEQMhBBIxQRMiBRRR/9oADAMBAAIRAxEAPwDuCIiAIiIAiIgCIiAIiIAiIgCIiAIiIAiIgCIiAIiIAiKhWVlPRQmarmZDEN3vNgoboFdFq9Rx3gsLiGunmsd449D7khKXjzBJ3hj3zwE7GWPT6glZfPiuuxFo2hFRpqmGribNTSslids5jrgqstk7JCIiAIiIAiIgCIiAIiIAiIgCIiAxXEGN02CUffTm73G0cY3cf/Fy3H8Zmxmq7yaRxa0eBjT4W+gXXKnDKGqlElVSxTPAsDK3NYeV9lhcU4Jwetae5iNJJydDoPcbLxcnFlyePBWSbOXMDHtIOhVN8NxpuFsOLcI4thtzFEaqL88OpHqN1rVXUuhdllicx7dCCLELnvH101RTwZDCsWrsInbNQzOYDq5h+V3qF0ThzjOjxQtgq7UtUdACfA4+R5HyXKPimPtlJH8Sq08rHHX7c1thyzg9eAmzvdwoNe118rgbaGx2XK6LjPE6aj+AZ3Mpa0iOSQnNbp7LUuzjF+JpYq39nSxRBhbHIHN1c/cuN7ku810o5FJJo9MMblGz0FdRXI6rEOM4JAPjZJLjZltFd4fxfj9HKyKtyzu/ea9lyP8Ajqrd0X/XnVo6iiw2D46cQYO/oZ6Z3+sXafdZgG6uYPRFERAEREAREQBERAEREBBxABJ0A5ri3aN2ltmqJcL4fhhkYwlktZI0OudiG35eaz/bRxYcIwluDUUuWsr2nOWmxjh2J/3HT6rhsPy2tZtwsMsq0dPgcNZftPwZalxCuqHHPTidn7xjblPrposvTuieG5g9j/yuBFve1vusz2eVeHzZqSra1rwL3OxGi3qpwqiqm2yRu00I6LD4IyVonmcbBHJ160cvq5aoRxvoY5ZSx+phZnLPsrvg2PFcJNeytp5IY6qfvs/hBI5ki+notv8A8LVBkIgqDFGTs0i5V/h/DtFh7nOkGd53c83JWscbiqRTEsONU9lozFJ3MDqdkkltnvGikbWzwSmf4WJsr/nkya/XVZ2Sqo425Wlum1lZ1GI0gidctIUb/p6YuLWo6MHPjJmdme50Um177qOH8Z4lhVSBLIamnvrG86+xWJ4kxKCOmkMJaGk6/VarT402aMxyAA25qVJx8mk8EckNI9FYHjNHjVG2po33/M07sPQrJLz3wfxLPgeLtlY/NCTZ7Mw8Tf0F36lqIqumjqKd+eKVoc09QV6ItSVnGy4njlTKyIikyCIiAIiIAiKzxeq+CwusqibCGB8l+lmkoDzTx/ixxrjHFaonOwTGCE32Yw2FvWxPusNE4taRoQRz/mqEbi7M51i51ySep5qsQQd27X0K8U3bPq+NBY4pFWKUseHNcWvBuCOq2Gk4wxWjhERl7wEaOJsVrAygXuc9xYW0t+rI/PYkjY5TrzSLo2yqGRfZWbfTcdYzHdr5TIwnwkaKvU8ZVsrC6Rjm6WBJ3WlQzd2/NvZJqgyylxGhFgOi0cnR5vgxXfUzj+Jq0mzZLC5JBN7qwqcWqp3XfM70CxbnaqLtGtNxqORWVbN1OMdJFzJVTOiyySSHZzPFsqJmd+GCQ4R/KCFTc8uDQTfKLDyUG2LgHGwvupM2y6jq3xljn/KL5bc16A7JsTNZw98O95d3Ju0n8p/qvPYhmmaGNBcxozAev9l2jsea6nqHxE6Oh29F6MSo5H5FLR1ZERanLCIiAIiIAsHxu1z+Dsbay+Y0MoFv4Ss4revgFVRVFO4XEsTmfUWQmLqSZ5F8IiH5r/ZL6bq4xTD34fVS08m7CR9FatLcltcxO3kvG0fTwyJq0TEPsHEHLewJ2UED7m1r9ByTQuGtgeZREuRMBpcuspAb6qZmQkiUkC2luqlsCTY2A11KlodiB0dvfzCOtfS9vNRawuIy6k7Aako1pdoEorZKNVVhjL3gclAsygajUX0VSneWSt00VlEN0jacFpIYoHEAFzhddN7NoMteXAfLESVzjh/NLCXECxFvVdf7PaMxU09S4fPZo0W8FSOHyZNvZuCIiseQIiIAiIgCIiA4j2o8MNhxOeojaQ2e726bE/1XK5oTE4Nd5j0PReqeKMHbi+GPjt+KwExnr5Lz3xRgz6Wd7shBDjcDn191jkj7Opwsyf0ZqoabE9N1O1wsQb35KYsOruV9zuoagg6Eg3PmsqOhaRSddvLzU+X8SxsffdTfMXXYPFsb7KIabtIaD4b9bqdkpbIsuwg2tfYpIS513jLfUWCiHEktvpbryUAA61rl2ugUovomADj4i0Ac/RRjN3DMCcwsNdtd/wCapk6aWCr0NM+qrI4WAkPNtNLjkrmU5VFnQ+EaEyU0Ra2+Y2b5rtuF0goqGKAAXaPF6rUOAcGayOOZ7R3cDQIxbcrelqj5/JLtKwiIpKBERAEREAREQBaJ2g8NtqKeTEKeLMAPxmD/ALBb2pHuZYhxFjoQUZKl1do8rYnRinmcBq06hYyUakgWB+y6r2ncHy0skmJ4LGZ6V3ilp2auiPMgc2+Q1C49PVBx8LttD5LLrR0Y51JbZc31Gm4+6myg3yi2+51tyVgybmL2VbvvDb9FRRvjye7K538O1/dQdYCxVAzDqqbpQSAClF3kVbZfeJ7DGCHa6cwt44IwVzpopXMzyTOywsGmY81peACSrrWQ01HLWzE6RR6D3J0AXoHgjAZMMP7QxR8T697MsccWrKdvQHmfNaRR4uTyLVRZuWHUgoqOKnab5BqbbnmVcq3ZLdVg66tRz7JkQIhIREQBERAEREBK4EjRWk8MrxYFXqKSKNTxTB6udru6kynkue452Z1mI1Jnl7t7+uXKT9F22w6JlCjQVo8/ydmGIAANYLDYBWNV2WYs7/JGV3O4uF6NyN6BMjeg+iUiynJeDzWzsoxs/O8ezVkqTsmrACJXuF+bRYr0Flb0CjlHQJSDnJ+zkuAdmkWHPD2s8fXmt9oMMkgaAb6LO2HRRUlabLWKAjdXDW2UyKBQREQkIiIAiIgCIiAIiIAiIgCIiAIiIAiIgCIiAIiIAiI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AutoShape 9" descr="data:image/jpeg;base64,/9j/4AAQSkZJRgABAQAAAQABAAD/2wCEAAkGBwgHBgkIBwgKCgkLDRYPDQwMDRsUFRAWIB0iIiAdHx8kKDQsJCYxJx8fLT0tMTU3Ojo6Iys/RD84QzQ5OjcBCgoKDQwNGg8PGjclHyU3Nzc3Nzc3Nzc3Nzc3Nzc3Nzc3Nzc3Nzc3Nzc3Nzc3Nzc3Nzc3Nzc3Nzc3Nzc3Nzc3N//AABEIAHkAwgMBIgACEQEDEQH/xAAbAAEAAQUBAAAAAAAAAAAAAAAABQECAwQGB//EADIQAAICAQIDBwMDAwUAAAAAAAABAgMRBCEFEjEGEyJBUWFxFDKBQlKhB+HxIzWxwdH/xAAaAQEAAwEBAQAAAAAAAAAAAAAAAQIDBQQG/8QAIhEBAAICAgICAwEAAAAAAAAAAAECAxEEIRIxQWEFFSIT/9oADAMBAAIRAxEAPwD3BFQAAAAAAAAAAAAAAAAAAAAAAAAAAAAAAAAAAAAAAAAAAAAAAAAWykorMnherImdC4ZNG3iVUM8qcvc0tTxjEG6pRT9zz35eKvyjcJrJDdpuKS4JoVxOy6ivR0SX1Ksi3KUW0vBh/d6LzOYu7Wa96p0VtLDw5YXX2IHjfHdRxDjGko4ilPR6K2NzrlHa67rH5Uevpueb9ljtvUSnHesz9Q9a01nfaeu3llHnipcsuqyjKcpw7tar4rvKU354lg6DS66nUxXLLEv2y6npw8rFljdZRuJ9NsBA9KQAAAAAAAAAAAAAAAAAAACgFtlka4SnOSUYrLbOX1vHI32tVyxBbJLzMvbDXuFUNFW/FbvLHkjl4WRrSUevucL8jzLRb/Oqtp0mvq1LfE5L2ErNPKGJUvddc7kfTqFB4wnk3tI4ai1KSSfsuhy65skz1Ksaal3B9FfY7capS22U15fgsn2f4ZdfG6+q+c4x5Y5ue39zp+409cF3j5PRyNLVW6auSUbE/hG80yUjuT+Y6ammhpNFDl0+kUFHyUs/8mf66Euiafx/2a9k483r5v2Na6cc5T2XVGcZsletm4TWl439O4xublW/zg6Gm2F1cbK5c0ZLKaPPbL+d8qSy9kiZ7OcQdN0aJt93Zsl5JnS4XOt5eF/S1bbdaCiKncWAAAAAAAAAAAAAAAACjKlGB5tx3USu43q7G34GoR38sEa7FF56sz8YUvrLn05p758zQc1jry4/k+Nzz5ZLTLG09tpajG+Wk/U2aNe6pcynun1IOy1reLya8tU47ORlG47hnMy6ziHaOWoojTyp46sjqdelPxb5ILvpNZLoXPClncteb3ndpR5S6OWujLdNp/JYtTKe3VJ+LYhI3P1W3RMzV3JuTy22uvoRuflbcpV3LMlFYb8n5GbS3uuWV1Tzt6oiIWtuWd239z9TbompSWy6r8s0xzq0LVl6vprO9orsX6opmQ0+D/7Zp8/sNw+wpO6xLcABYAAAAAAAAAAAAAAoypRgea8e0rhrLF18TWGQcocmU1leR2na3Scur7xdLPF+fM5O+OJPY+W5eLwyzDC3tHWx3+TQtqlz5w/yTE4rHRGCVaePLB5I6Zy0cNY2wV3jth/Bt91zY3Lo1JJ+eRtGmtCOWjNCO62Mvd/HQuUPCtuhCyyH39FhryJbQV81sdsbojqa5Jrf22Om7O6Pv9TXFrzy2ejBj8rxC9fbu9DX3Wkqh6QRnKRWFgqfWVjUabgAJAAAAAAAAAAAAAAAAEXx/R/WaGXKszr8Ufc4HUVrL26nqMpKMcs4btNoVp7JarTRzU344pfa/X4OZz8HlHnDO9d9uXshjZbssdezL7ZJvK6Mt51hLJ8/aJiWCxxSXXDGPD6Myy3isJZKPGepVC3kzv5FVFtbf5Loprcy18uc7e5asbGTS6fxLbH8Hb9mdKqau+n90vt+CD4Jw2eoattTjSt1t939jqqMVpKPRHa4PHmv92bVjXaTXQqY6nmO5kOxDaAAEgAAAAAAAAAAAAAAADHcsxwQHFIyprnJrK9PU6Jo09XpO/8A/Cl43CsvFeP2arS6mdmnqzBttw8l8EVX2hqzy3Zqn5qSwexa7s/Venz1o5vX9hdNe34P4Obl4NbT6ZTWJcfDjFUopxmmvkufGaILLsjj3JK7+mlHM3GGH7bFtX9OKotf6ab98nmn8dH2r4IuPHqZy5a580vSO50/ZeqrVyVmpy5J+GtrZmbQdioUNctaX4Oh0PAHVjG34NsPCrSd6WiukvRvFY6G3TU2XaTR8kFzvMl5m5GKitjqVq1iCEeWKRcAaLAAAAAAAALZPDKp5LZlIdQMgAAAAAAABTBUAUwi11xfki8AYnRW/wBKHcV/sRlARqGNVQX6UXcqRcAaUKgBIAAABbZ9j+AHPH1Bq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5" name="Picture 11" descr="http://im0-tub-ru.yandex.net/i?id=334714026-6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143512"/>
            <a:ext cx="1333500" cy="1428750"/>
          </a:xfrm>
          <a:prstGeom prst="rect">
            <a:avLst/>
          </a:prstGeom>
          <a:noFill/>
        </p:spPr>
      </p:pic>
      <p:pic>
        <p:nvPicPr>
          <p:cNvPr id="1039" name="Picture 15" descr="http://im4-tub-ru.yandex.net/i?id=341888861-0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5072074"/>
            <a:ext cx="1905000" cy="1428750"/>
          </a:xfrm>
          <a:prstGeom prst="rect">
            <a:avLst/>
          </a:prstGeom>
          <a:noFill/>
        </p:spPr>
      </p:pic>
      <p:pic>
        <p:nvPicPr>
          <p:cNvPr id="1041" name="Picture 17" descr="http://im1-tub-ru.yandex.net/i?id=257991784-5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5072074"/>
            <a:ext cx="1076325" cy="1428750"/>
          </a:xfrm>
          <a:prstGeom prst="rect">
            <a:avLst/>
          </a:prstGeom>
          <a:noFill/>
        </p:spPr>
      </p:pic>
      <p:pic>
        <p:nvPicPr>
          <p:cNvPr id="1045" name="Picture 21" descr="http://im5-tub-ru.yandex.net/i?id=268804132-19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5072074"/>
            <a:ext cx="1452566" cy="17859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Исправь ошибки в предложениях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Мальчик стеклом разбил мяч.</a:t>
            </a:r>
          </a:p>
          <a:p>
            <a:r>
              <a:rPr lang="ru-RU" dirty="0" smtClean="0"/>
              <a:t>После грибов идут дожди.</a:t>
            </a:r>
          </a:p>
          <a:p>
            <a:r>
              <a:rPr lang="ru-RU" dirty="0" smtClean="0"/>
              <a:t>Брат потерял библиотеку из книги.</a:t>
            </a:r>
          </a:p>
          <a:p>
            <a:r>
              <a:rPr lang="ru-RU" dirty="0" smtClean="0"/>
              <a:t>Коза принесла девочке корм.</a:t>
            </a:r>
          </a:p>
          <a:p>
            <a:r>
              <a:rPr lang="ru-RU" dirty="0" smtClean="0"/>
              <a:t>Лошадка причёсывает мальчика.</a:t>
            </a:r>
          </a:p>
          <a:p>
            <a:r>
              <a:rPr lang="ru-RU" dirty="0" smtClean="0"/>
              <a:t>Весной луга затопили речку.</a:t>
            </a:r>
          </a:p>
          <a:p>
            <a:r>
              <a:rPr lang="ru-RU" dirty="0" smtClean="0"/>
              <a:t>На тоненьких листьях показались ветки.</a:t>
            </a:r>
          </a:p>
          <a:p>
            <a:r>
              <a:rPr lang="ru-RU" dirty="0" smtClean="0"/>
              <a:t>Дети набрали костёр для хвороста.</a:t>
            </a:r>
          </a:p>
          <a:p>
            <a:r>
              <a:rPr lang="ru-RU" dirty="0" smtClean="0"/>
              <a:t>Телёнок ведёт девочку на верёвочке.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наделали мышата?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Посмотри, все слова в предложении перепутались. Расставь их по порядку и запиши.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Клевер, на, луговой, можно, встретить, лугах.</a:t>
            </a:r>
          </a:p>
          <a:p>
            <a:r>
              <a:rPr lang="ru-RU" dirty="0" smtClean="0"/>
              <a:t>Цветёт, лето, растение, это, всё.</a:t>
            </a:r>
          </a:p>
          <a:p>
            <a:r>
              <a:rPr lang="ru-RU" dirty="0" smtClean="0"/>
              <a:t>Днём, лесной, звери, водопой, жарким, тропой, шли, на.</a:t>
            </a:r>
          </a:p>
          <a:p>
            <a:r>
              <a:rPr lang="ru-RU" dirty="0" smtClean="0"/>
              <a:t>Барсук, сидел, у, норы, вечером.</a:t>
            </a:r>
          </a:p>
          <a:p>
            <a:r>
              <a:rPr lang="ru-RU" dirty="0" smtClean="0"/>
              <a:t>В, гнездо, Саша, нашёл, кустах.</a:t>
            </a:r>
            <a:endParaRPr lang="ru-RU" dirty="0"/>
          </a:p>
        </p:txBody>
      </p:sp>
      <p:pic>
        <p:nvPicPr>
          <p:cNvPr id="16386" name="Picture 2" descr="http://im0-tub-ru.yandex.net/i?id=193844189-7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0"/>
            <a:ext cx="1781175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данных слов составь словосочетания, </a:t>
            </a:r>
            <a:r>
              <a:rPr lang="ru-RU" smtClean="0"/>
              <a:t>употребляя предлоги  «ИЗ, ОТ, С, ДО».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74196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Вышел (село).</a:t>
            </a:r>
          </a:p>
          <a:p>
            <a:r>
              <a:rPr lang="ru-RU" dirty="0" smtClean="0"/>
              <a:t>Упал (гнездо).</a:t>
            </a:r>
          </a:p>
          <a:p>
            <a:r>
              <a:rPr lang="ru-RU" dirty="0" smtClean="0"/>
              <a:t>Сошёл (тропа).</a:t>
            </a:r>
          </a:p>
          <a:p>
            <a:r>
              <a:rPr lang="ru-RU" dirty="0" smtClean="0"/>
              <a:t>Добрался (лес).</a:t>
            </a:r>
          </a:p>
          <a:p>
            <a:r>
              <a:rPr lang="ru-RU" dirty="0" smtClean="0"/>
              <a:t>Спасся (пожар).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557194"/>
          </a:xfrm>
        </p:spPr>
        <p:txBody>
          <a:bodyPr/>
          <a:lstStyle/>
          <a:p>
            <a:r>
              <a:rPr lang="ru-RU" dirty="0" smtClean="0"/>
              <a:t>Напиши рассказ.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785794"/>
            <a:ext cx="5897880" cy="74196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785794"/>
            <a:ext cx="7239000" cy="5719558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Петя был дежурным в живом уголке. Он открыл дверь, вошёл в комнату и увидел, что в           нет        . Мальчик стал искать её. Он искал зверька везде: под        , за        .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 Вдруг ему на голову упала      .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      посмотрел наверх и увидел белку. Она сидела на       . </a:t>
            </a:r>
            <a:endParaRPr lang="ru-RU" sz="3600" dirty="0"/>
          </a:p>
        </p:txBody>
      </p:sp>
      <p:pic>
        <p:nvPicPr>
          <p:cNvPr id="17410" name="Picture 2" descr="http://im6-tub-ru.yandex.net/i?id=237854342-3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428868"/>
            <a:ext cx="785818" cy="785818"/>
          </a:xfrm>
          <a:prstGeom prst="rect">
            <a:avLst/>
          </a:prstGeom>
          <a:noFill/>
        </p:spPr>
      </p:pic>
      <p:pic>
        <p:nvPicPr>
          <p:cNvPr id="17412" name="Picture 4" descr="http://im2-tub-ru.yandex.net/i?id=227839577-22-72&amp;n=21"/>
          <p:cNvPicPr>
            <a:picLocks noChangeAspect="1" noChangeArrowheads="1"/>
          </p:cNvPicPr>
          <p:nvPr/>
        </p:nvPicPr>
        <p:blipFill>
          <a:blip r:embed="rId3"/>
          <a:srcRect r="14012" b="19999"/>
          <a:stretch>
            <a:fillRect/>
          </a:stretch>
        </p:blipFill>
        <p:spPr bwMode="auto">
          <a:xfrm>
            <a:off x="3286116" y="2357430"/>
            <a:ext cx="785818" cy="785818"/>
          </a:xfrm>
          <a:prstGeom prst="rect">
            <a:avLst/>
          </a:prstGeom>
          <a:noFill/>
        </p:spPr>
      </p:pic>
      <p:pic>
        <p:nvPicPr>
          <p:cNvPr id="17414" name="Picture 6" descr="http://im6-tub-ru.yandex.net/i?id=189419390-52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3571876"/>
            <a:ext cx="714380" cy="714380"/>
          </a:xfrm>
          <a:prstGeom prst="rect">
            <a:avLst/>
          </a:prstGeom>
          <a:noFill/>
        </p:spPr>
      </p:pic>
      <p:pic>
        <p:nvPicPr>
          <p:cNvPr id="17416" name="Picture 8" descr="http://im7-tub-ru.yandex.net/i?id=227210842-04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3500438"/>
            <a:ext cx="690559" cy="828671"/>
          </a:xfrm>
          <a:prstGeom prst="rect">
            <a:avLst/>
          </a:prstGeom>
          <a:noFill/>
        </p:spPr>
      </p:pic>
      <p:pic>
        <p:nvPicPr>
          <p:cNvPr id="17418" name="Picture 10" descr="http://im6-tub-ru.yandex.net/i?id=463197071-22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4143380"/>
            <a:ext cx="702950" cy="642942"/>
          </a:xfrm>
          <a:prstGeom prst="rect">
            <a:avLst/>
          </a:prstGeom>
          <a:noFill/>
        </p:spPr>
      </p:pic>
      <p:pic>
        <p:nvPicPr>
          <p:cNvPr id="17420" name="Picture 12" descr="http://im4-tub-ru.yandex.net/i?id=137506857-59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7224" y="4714884"/>
            <a:ext cx="497685" cy="785818"/>
          </a:xfrm>
          <a:prstGeom prst="rect">
            <a:avLst/>
          </a:prstGeom>
          <a:noFill/>
        </p:spPr>
      </p:pic>
      <p:pic>
        <p:nvPicPr>
          <p:cNvPr id="17422" name="Picture 14" descr="http://im1-tub-ru.yandex.net/i?id=307507858-25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72132" y="5357826"/>
            <a:ext cx="757278" cy="7572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Мазанова Е.В. </a:t>
            </a:r>
            <a:r>
              <a:rPr lang="ru-RU" dirty="0" err="1" smtClean="0"/>
              <a:t>Аграмматическая</a:t>
            </a:r>
            <a:r>
              <a:rPr lang="ru-RU" dirty="0" smtClean="0"/>
              <a:t> форма </a:t>
            </a:r>
            <a:r>
              <a:rPr lang="ru-RU" dirty="0" err="1" smtClean="0"/>
              <a:t>дисграфии</a:t>
            </a:r>
            <a:r>
              <a:rPr lang="ru-RU" dirty="0" smtClean="0"/>
              <a:t>, 2004г.</a:t>
            </a:r>
          </a:p>
          <a:p>
            <a:r>
              <a:rPr lang="ru-RU" dirty="0" smtClean="0"/>
              <a:t>Парамонова Л.Г. Предупреждение и устранение </a:t>
            </a:r>
            <a:r>
              <a:rPr lang="ru-RU" dirty="0" err="1" smtClean="0"/>
              <a:t>дисграфии</a:t>
            </a:r>
            <a:r>
              <a:rPr lang="ru-RU" dirty="0" smtClean="0"/>
              <a:t> шаг за шагом, 2004г.</a:t>
            </a:r>
          </a:p>
          <a:p>
            <a:r>
              <a:rPr lang="en-US" dirty="0" smtClean="0"/>
              <a:t>http</a:t>
            </a:r>
            <a:r>
              <a:rPr lang="en-US" dirty="0" smtClean="0"/>
              <a:t>://images.yandex.ru/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</TotalTime>
  <Words>338</Words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аграмматическая форма дисграфии. Виды заданий  </vt:lpstr>
      <vt:lpstr>Заполни клеточки, прочитай загадку, а затем напиши ответ, который необходимо выбрать из предложенных предметов.</vt:lpstr>
      <vt:lpstr>Исправь ошибки в предложениях</vt:lpstr>
      <vt:lpstr>Что наделали мышата?</vt:lpstr>
      <vt:lpstr>Из данных слов составь словосочетания, употребляя предлоги  «ИЗ, ОТ, С, ДО».</vt:lpstr>
      <vt:lpstr>Напиши рассказ.</vt:lpstr>
      <vt:lpstr>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заданий при коррекции аграмматической формы дизграфии</dc:title>
  <cp:lastModifiedBy>User</cp:lastModifiedBy>
  <cp:revision>7</cp:revision>
  <dcterms:modified xsi:type="dcterms:W3CDTF">2014-01-21T13:12:28Z</dcterms:modified>
</cp:coreProperties>
</file>