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1"/>
            <a:ext cx="8663880" cy="1152127"/>
          </a:xfrm>
        </p:spPr>
        <p:txBody>
          <a:bodyPr/>
          <a:lstStyle/>
          <a:p>
            <a:pPr algn="ctr"/>
            <a:r>
              <a:rPr lang="ru-RU" dirty="0" smtClean="0"/>
              <a:t>Русские народные инструменты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291264" cy="1752600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Презентацию подготовила </a:t>
            </a:r>
          </a:p>
          <a:p>
            <a:pPr algn="r"/>
            <a:r>
              <a:rPr lang="ru-RU" dirty="0" smtClean="0"/>
              <a:t>учитель музыки МБОУ СОШ №9</a:t>
            </a:r>
          </a:p>
          <a:p>
            <a:pPr algn="r"/>
            <a:r>
              <a:rPr lang="ru-RU" dirty="0" smtClean="0"/>
              <a:t>Савинова Надежда Анатольевна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ЛОЖКИ</a:t>
            </a:r>
            <a:endParaRPr lang="ru-RU" sz="5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4005064"/>
            <a:ext cx="4644315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1412776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4664"/>
            <a:ext cx="2847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БУБЕН</a:t>
            </a:r>
            <a:endParaRPr lang="ru-RU" sz="5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548681"/>
            <a:ext cx="217491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1556792"/>
            <a:ext cx="3810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3469388"/>
            <a:ext cx="4104456" cy="321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БАЯН</a:t>
            </a:r>
            <a:endParaRPr lang="ru-RU" sz="5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2932989" cy="318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95596" y="1628800"/>
            <a:ext cx="3648404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34950" y="2708920"/>
            <a:ext cx="2756833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БАЛАЛАЙКА</a:t>
            </a:r>
            <a:endParaRPr lang="ru-RU" sz="5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0808"/>
            <a:ext cx="3433564" cy="34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2132856"/>
            <a:ext cx="6410079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</TotalTime>
  <Words>18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Городская</vt:lpstr>
      <vt:lpstr>Русские народные инструменты</vt:lpstr>
      <vt:lpstr>ЛОЖКИ</vt:lpstr>
      <vt:lpstr>БУБЕН</vt:lpstr>
      <vt:lpstr>БАЯН</vt:lpstr>
      <vt:lpstr>БАЛАЛАЙКА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инструменты</dc:title>
  <dc:creator>Надежда</dc:creator>
  <cp:lastModifiedBy>Надежда</cp:lastModifiedBy>
  <cp:revision>9</cp:revision>
  <dcterms:created xsi:type="dcterms:W3CDTF">2012-01-09T11:53:26Z</dcterms:created>
  <dcterms:modified xsi:type="dcterms:W3CDTF">2013-02-20T17:22:26Z</dcterms:modified>
</cp:coreProperties>
</file>