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5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69A-19CC-40C3-9398-AE86EA6D3FA8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C444-0568-4AA5-B2AE-24E26BA37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69A-19CC-40C3-9398-AE86EA6D3FA8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C444-0568-4AA5-B2AE-24E26BA37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69A-19CC-40C3-9398-AE86EA6D3FA8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C444-0568-4AA5-B2AE-24E26BA37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69A-19CC-40C3-9398-AE86EA6D3FA8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C444-0568-4AA5-B2AE-24E26BA37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69A-19CC-40C3-9398-AE86EA6D3FA8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C444-0568-4AA5-B2AE-24E26BA37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69A-19CC-40C3-9398-AE86EA6D3FA8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C444-0568-4AA5-B2AE-24E26BA37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69A-19CC-40C3-9398-AE86EA6D3FA8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C444-0568-4AA5-B2AE-24E26BA37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69A-19CC-40C3-9398-AE86EA6D3FA8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C444-0568-4AA5-B2AE-24E26BA37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69A-19CC-40C3-9398-AE86EA6D3FA8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C444-0568-4AA5-B2AE-24E26BA37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69A-19CC-40C3-9398-AE86EA6D3FA8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C444-0568-4AA5-B2AE-24E26BA37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69A-19CC-40C3-9398-AE86EA6D3FA8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F0C444-0568-4AA5-B2AE-24E26BA373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8B069A-19CC-40C3-9398-AE86EA6D3FA8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F0C444-0568-4AA5-B2AE-24E26BA373A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142985"/>
            <a:ext cx="6357982" cy="1714511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Группа продленного дня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фото\DCIM\100_PANA\P100017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928934"/>
            <a:ext cx="535785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264320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Свежим воздухом дышите по возможности всегда,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прогулки выходите,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он вам силы даст друзья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C:\Users\User\Desktop\фото\Images\фото\фото здоровье\P100006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00" y="2918619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User\Desktop\фото\Images\фото\фото здоровье\P10001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143800" cy="236854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Постарайтесь - не ленится </a:t>
            </a:r>
            <a:b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Каждый раз перед едой, </a:t>
            </a:r>
            <a:b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Прежде чем за стол садится,</a:t>
            </a:r>
            <a:b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Руки вымойте водой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C:\Users\User\Desktop\P100027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96" y="2786058"/>
            <a:ext cx="4257676" cy="3859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:\Users\User\Desktop\P1000070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900" y="2918618"/>
            <a:ext cx="3887818" cy="3582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Прочь отступят хворь и лень.</a:t>
            </a:r>
            <a:br>
              <a:rPr lang="ru-RU" dirty="0" smtClean="0"/>
            </a:br>
            <a:r>
              <a:rPr lang="ru-RU" dirty="0" smtClean="0"/>
              <a:t>Если занят целый день.</a:t>
            </a:r>
            <a:endParaRPr lang="ru-RU" dirty="0"/>
          </a:p>
        </p:txBody>
      </p:sp>
      <p:pic>
        <p:nvPicPr>
          <p:cNvPr id="4" name="Содержимое 3" descr="C:\Users\User\Desktop\P100008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857364"/>
            <a:ext cx="5769004" cy="4500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05"/>
            <a:ext cx="7772400" cy="2357453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Раз подняться, потянуться ,два согнуться , разогнуться.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Три- в ладоши три хлопка, головою три кивка.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На четыре- руки шире, пять руками помахать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И на место тихо встать.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User\Desktop\IMG_071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857496"/>
            <a:ext cx="5207003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928718"/>
            <a:ext cx="8229600" cy="350046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Мы любим песни, пляски, хоккей, футбол, салазки.</a:t>
            </a:r>
            <a:br>
              <a:rPr lang="ru-RU" sz="4000" dirty="0" smtClean="0"/>
            </a:br>
            <a:r>
              <a:rPr lang="ru-RU" sz="4000" dirty="0" smtClean="0"/>
              <a:t>Мы сил не пожалеем-покажем что умеем</a:t>
            </a:r>
            <a:endParaRPr lang="ru-RU" sz="4000" dirty="0"/>
          </a:p>
        </p:txBody>
      </p:sp>
      <p:pic>
        <p:nvPicPr>
          <p:cNvPr id="5" name="Содержимое 4" descr="C:\Users\User\Desktop\IMG_072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996475"/>
            <a:ext cx="4038600" cy="34329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P1000161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00372"/>
            <a:ext cx="4038600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Любим мы решать задачи,</a:t>
            </a:r>
            <a:br>
              <a:rPr lang="ru-RU" sz="2800" dirty="0" smtClean="0"/>
            </a:br>
            <a:r>
              <a:rPr lang="ru-RU" sz="2800" dirty="0" smtClean="0"/>
              <a:t>кто быстрей и кто вперед,</a:t>
            </a:r>
            <a:br>
              <a:rPr lang="ru-RU" sz="2800" dirty="0" smtClean="0"/>
            </a:br>
            <a:r>
              <a:rPr lang="ru-RU" sz="2800" dirty="0" smtClean="0"/>
              <a:t>А задачи-то какие- </a:t>
            </a:r>
            <a:br>
              <a:rPr lang="ru-RU" sz="2800" dirty="0" smtClean="0"/>
            </a:br>
            <a:r>
              <a:rPr lang="ru-RU" sz="2800" dirty="0" smtClean="0"/>
              <a:t>Сам профессор не поймет.</a:t>
            </a:r>
            <a:endParaRPr lang="ru-RU" sz="2800" dirty="0"/>
          </a:p>
        </p:txBody>
      </p:sp>
      <p:pic>
        <p:nvPicPr>
          <p:cNvPr id="4" name="Содержимое 3" descr="C:\Users\User\Desktop\P100004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071678"/>
            <a:ext cx="8072494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2143140" cy="2082687"/>
          </a:xfrm>
        </p:spPr>
        <p:txBody>
          <a:bodyPr>
            <a:noAutofit/>
          </a:bodyPr>
          <a:lstStyle/>
          <a:p>
            <a:r>
              <a:rPr lang="ru-RU" sz="2400" dirty="0" smtClean="0"/>
              <a:t>У нас в классе есть ребята,</a:t>
            </a:r>
            <a:br>
              <a:rPr lang="ru-RU" sz="2400" dirty="0" smtClean="0"/>
            </a:br>
            <a:r>
              <a:rPr lang="ru-RU" sz="2400" dirty="0" smtClean="0"/>
              <a:t>с ними не соскучишься. Все сидят они за партой, и чему то учатся.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4000504"/>
            <a:ext cx="2209800" cy="893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фото\Images\фото\P10000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xfrm rot="420000">
            <a:off x="2773753" y="1199544"/>
            <a:ext cx="5971742" cy="5084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79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Группа продленного дня</vt:lpstr>
      <vt:lpstr>Свежим воздухом дышите по возможности всегда, На прогулки выходите, он вам силы даст друзья.</vt:lpstr>
      <vt:lpstr>Постарайтесь - не ленится  Каждый раз перед едой,  Прежде чем за стол садится,  Руки вымойте водой</vt:lpstr>
      <vt:lpstr>Прочь отступят хворь и лень. Если занят целый день.</vt:lpstr>
      <vt:lpstr> </vt:lpstr>
      <vt:lpstr>Мы любим песни, пляски, хоккей, футбол, салазки. Мы сил не пожалеем-покажем что умеем</vt:lpstr>
      <vt:lpstr>Любим мы решать задачи, кто быстрей и кто вперед, А задачи-то какие-  Сам профессор не поймет.</vt:lpstr>
      <vt:lpstr>У нас в классе есть ребята, с ними не соскучишься. Все сидят они за партой, и чему то учатся.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продленного дня</dc:title>
  <dc:creator>User</dc:creator>
  <cp:lastModifiedBy>User</cp:lastModifiedBy>
  <cp:revision>20</cp:revision>
  <dcterms:created xsi:type="dcterms:W3CDTF">2012-04-30T04:52:17Z</dcterms:created>
  <dcterms:modified xsi:type="dcterms:W3CDTF">2012-10-16T18:32:54Z</dcterms:modified>
</cp:coreProperties>
</file>