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93DE-3903-4E9B-92A5-9110CE1515A6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1D19-143B-4CBF-AE78-123D7504B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93DE-3903-4E9B-92A5-9110CE1515A6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1D19-143B-4CBF-AE78-123D7504B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93DE-3903-4E9B-92A5-9110CE1515A6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1D19-143B-4CBF-AE78-123D7504B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93DE-3903-4E9B-92A5-9110CE1515A6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1D19-143B-4CBF-AE78-123D7504B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93DE-3903-4E9B-92A5-9110CE1515A6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1D19-143B-4CBF-AE78-123D7504B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93DE-3903-4E9B-92A5-9110CE1515A6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1D19-143B-4CBF-AE78-123D7504B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93DE-3903-4E9B-92A5-9110CE1515A6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1D19-143B-4CBF-AE78-123D7504B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93DE-3903-4E9B-92A5-9110CE1515A6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1D19-143B-4CBF-AE78-123D7504B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93DE-3903-4E9B-92A5-9110CE1515A6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1D19-143B-4CBF-AE78-123D7504B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93DE-3903-4E9B-92A5-9110CE1515A6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1D19-143B-4CBF-AE78-123D7504B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93DE-3903-4E9B-92A5-9110CE1515A6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1D19-143B-4CBF-AE78-123D7504B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F93DE-3903-4E9B-92A5-9110CE1515A6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E1D19-143B-4CBF-AE78-123D7504BC4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i="1" dirty="0"/>
              <a:t>Повышение педагогической компетентности родителей детей с ограниченными возможностями здоровья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http://im0-tub-ru.yandex.net/i?id=137680428-6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144000" cy="5572140"/>
          </a:xfrm>
          <a:prstGeom prst="rect">
            <a:avLst/>
          </a:prstGeom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коррекционной работы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психолого-педагогическая коррекция отклонений в психофизическом развитии ребенка (интеллектуальном, эмоциональном, психическом, волевом, поведенческом, двигательном) на основе создания оптимальных психолого-педагогических условий для развития творческого потенциала личности каждого ребенка. В пространстве нормального детства способствовать полноценному психическому и личностному развитию ребенка.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285728"/>
            <a:ext cx="857256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Задача родителей – помочь ребенку в сложных условиях болезни раскрыть весь заложенный в него природой потенциал развития, сформировать компенсаторные возможности, подготовить к школе, сделать ребенка максимально приспособленным к пребыванию в детском коллективе и в перспективе к максимальной интеграции в обществе и полезной трудовой и профессиональной деятельности.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http://im1-tub-ru.yandex.net/i?id=312968285-24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4214818"/>
            <a:ext cx="2511760" cy="24625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http://im0-tub-ru.yandex.net/i?id=137680428-6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86058"/>
            <a:ext cx="8929718" cy="407194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357166"/>
            <a:ext cx="8643998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Сочетание теоретических знаний, их закрепление в опыте семейного воспитания, дискуссии и практикумы, обращенные к реальным трудностям семейного воспитания, создают хорошую основу родительской компетентности.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8643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Родители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должны заняться своим образованием и самообразованием, овладеть основными технологиями по воспитанию.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500694" y="1428736"/>
            <a:ext cx="307183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 особенностей деятельности специалиста, работающего с семьей - влияние на уклад семейной жизни, способствующее становлению психолого-педагогической культуры родителей, создание условий в семье для саморазвития иными словами – воспитание родителей.</a:t>
            </a:r>
          </a:p>
        </p:txBody>
      </p:sp>
      <p:pic>
        <p:nvPicPr>
          <p:cNvPr id="17410" name="Picture 2" descr="http://im1-tub-ru.yandex.net/i?id=494881119-4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5000660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14290"/>
            <a:ext cx="78073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В понятие «воспитание родителей» входит: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071546"/>
            <a:ext cx="79296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усвоение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знаний и навыков по уходу за детьми и их воспитанию;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714488"/>
            <a:ext cx="43691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ориентация на поставленные задачи.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214554"/>
            <a:ext cx="84296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приобретение знаний о нормальном развитии ребенка и необходимых навыков;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im3-tub-ru.yandex.net/i?id=25302030-4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643182"/>
            <a:ext cx="5286412" cy="39648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bg2"/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kazved.ru/uploadimg/35521_118678_worl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0"/>
            <a:ext cx="5357850" cy="6574049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3441680"/>
            <a:ext cx="9144000" cy="3539430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5000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just"/>
            <a:r>
              <a:rPr lang="ru-RU" sz="3200" smtClean="0">
                <a:latin typeface="Arial Black" pitchFamily="34" charset="0"/>
                <a:cs typeface="Times New Roman" pitchFamily="18" charset="0"/>
              </a:rPr>
              <a:t>	Только </a:t>
            </a:r>
            <a:r>
              <a:rPr lang="ru-RU" sz="3200" dirty="0">
                <a:latin typeface="Arial Black" pitchFamily="34" charset="0"/>
                <a:cs typeface="Times New Roman" pitchFamily="18" charset="0"/>
              </a:rPr>
              <a:t>при желании и целеустремленности родители могут овладеть нелегкой наукой воспитания ребенка с отклонениями в развитии и создать условия для его эффективного психического и личностного развития.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179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Повышение педагогической компетентности родителей детей с ограниченными возможностями здоровья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Повышение педагогической компетентности родителей детей с ограниченными возможностями здоровья</dc:title>
  <dc:creator>Светка</dc:creator>
  <cp:lastModifiedBy>Светка</cp:lastModifiedBy>
  <cp:revision>8</cp:revision>
  <dcterms:created xsi:type="dcterms:W3CDTF">2014-04-16T16:36:57Z</dcterms:created>
  <dcterms:modified xsi:type="dcterms:W3CDTF">2014-04-16T18:14:16Z</dcterms:modified>
</cp:coreProperties>
</file>