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706489-9E4A-4349-A567-6D9C151229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D2A85C-8138-48EB-96FC-B6305BD09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062664" cy="25202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Творческий проект,</a:t>
            </a:r>
            <a:br>
              <a:rPr lang="ru-RU" sz="2000" dirty="0" smtClean="0"/>
            </a:br>
            <a:r>
              <a:rPr lang="ru-RU" sz="2000" dirty="0" smtClean="0"/>
              <a:t> направленный на формирование УУД </a:t>
            </a:r>
            <a:br>
              <a:rPr lang="ru-RU" sz="2000" dirty="0" smtClean="0"/>
            </a:br>
            <a:r>
              <a:rPr lang="ru-RU" sz="2000" dirty="0" smtClean="0"/>
              <a:t> в условиях урочной и внеурочной деятельности</a:t>
            </a:r>
            <a:br>
              <a:rPr lang="ru-RU" sz="2000" dirty="0" smtClean="0"/>
            </a:br>
            <a:r>
              <a:rPr lang="ru-RU" sz="3100" dirty="0" smtClean="0"/>
              <a:t>«Лошади - наши помощники»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365104"/>
            <a:ext cx="7772400" cy="1944216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100" b="1" dirty="0" err="1" smtClean="0"/>
              <a:t>Хвостова</a:t>
            </a:r>
            <a:r>
              <a:rPr lang="ru-RU" sz="2100" b="1" dirty="0" smtClean="0"/>
              <a:t> Эльвира Владимировна</a:t>
            </a:r>
          </a:p>
          <a:p>
            <a:endParaRPr lang="ru-RU" sz="2100" b="1" dirty="0" smtClean="0"/>
          </a:p>
          <a:p>
            <a:r>
              <a:rPr lang="ru-RU" sz="2100" dirty="0" smtClean="0"/>
              <a:t>у</a:t>
            </a:r>
            <a:r>
              <a:rPr lang="x-none" sz="2100" smtClean="0"/>
              <a:t>читель</a:t>
            </a:r>
            <a:r>
              <a:rPr lang="ru-RU" sz="2100" dirty="0" smtClean="0"/>
              <a:t> начальных классов</a:t>
            </a:r>
            <a:endParaRPr lang="ru-RU" sz="2100" b="1" dirty="0" smtClean="0"/>
          </a:p>
          <a:p>
            <a:endParaRPr lang="ru-RU" sz="2100" b="1" dirty="0" smtClean="0"/>
          </a:p>
          <a:p>
            <a:r>
              <a:rPr lang="x-none" sz="2100" smtClean="0"/>
              <a:t>МОУ «Волосовская начальная общеобразовательная школа»</a:t>
            </a:r>
            <a:endParaRPr lang="ru-RU" sz="21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620688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обучения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772816"/>
            <a:ext cx="8183880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Проект помог осознать </a:t>
            </a:r>
            <a:r>
              <a:rPr lang="ru-RU" dirty="0" smtClean="0">
                <a:solidFill>
                  <a:schemeClr val="tx1"/>
                </a:solidFill>
              </a:rPr>
              <a:t>значение животных для человека. </a:t>
            </a:r>
            <a:r>
              <a:rPr lang="ru-RU" dirty="0" smtClean="0">
                <a:solidFill>
                  <a:schemeClr val="tx1"/>
                </a:solidFill>
              </a:rPr>
              <a:t>Выполнялся </a:t>
            </a:r>
            <a:r>
              <a:rPr lang="ru-RU" dirty="0" smtClean="0">
                <a:solidFill>
                  <a:schemeClr val="tx1"/>
                </a:solidFill>
              </a:rPr>
              <a:t>поиск информации из разных источников (беседы с ближайшими родственниками, энциклопедическая , справочная и художественная литература, интернет-сайты, альбомы с репродукциями картин знаменитых русских художников, телепередачи, ссылки которые указаны учителем, разучивание  стихотворений, песен  по теме </a:t>
            </a:r>
            <a:r>
              <a:rPr lang="ru-RU" dirty="0" smtClean="0">
                <a:solidFill>
                  <a:schemeClr val="tx1"/>
                </a:solidFill>
              </a:rPr>
              <a:t>проекта).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результате своей поисковой деятельности учащиеся </a:t>
            </a:r>
            <a:r>
              <a:rPr lang="ru-RU" dirty="0" smtClean="0">
                <a:solidFill>
                  <a:schemeClr val="tx1"/>
                </a:solidFill>
              </a:rPr>
              <a:t>представили </a:t>
            </a:r>
            <a:r>
              <a:rPr lang="ru-RU" dirty="0" smtClean="0">
                <a:solidFill>
                  <a:schemeClr val="tx1"/>
                </a:solidFill>
              </a:rPr>
              <a:t>подготовленные ими материалы в виде проектных творческих  и прикладных работ, небольших творческих рассказов.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Результат проекта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916832"/>
            <a:ext cx="80648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Оценка работы участниками, учителями, родителями.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Выступление перед подшефными дошкольниками группы КРО , вручение им в подарок прикладных работ и небольших творческих рассказов, мини-сочинений по теме проекта.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Получение ответных отзывов о проекте от воспитателей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группы КРО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педагога-психолога ДОУ.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0112" y="1124744"/>
            <a:ext cx="2971800" cy="420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8" descr="http://prizrak.ws/uploads/0000/35/39/374633-5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2885578" cy="1801884"/>
          </a:xfrm>
          <a:prstGeom prst="rect">
            <a:avLst/>
          </a:prstGeom>
          <a:noFill/>
        </p:spPr>
      </p:pic>
      <p:pic>
        <p:nvPicPr>
          <p:cNvPr id="6" name="Picture 2" descr="http://animaux.ucoz.ru/3/10/lW77U76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2585864" cy="1728192"/>
          </a:xfrm>
          <a:prstGeom prst="rect">
            <a:avLst/>
          </a:prstGeom>
          <a:noFill/>
        </p:spPr>
      </p:pic>
      <p:pic>
        <p:nvPicPr>
          <p:cNvPr id="7" name="Рисунок 6" descr="F:\Проект Хвостова Э.В\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Проект Хвостова Э.В\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72816"/>
            <a:ext cx="2890907" cy="184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роект Хвостова Э.В\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573016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Проект Хвостова Э.В\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04664"/>
            <a:ext cx="2592288" cy="167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Проект Хвостова Э.В\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204864"/>
            <a:ext cx="2615764" cy="207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Проект Хвостова Э.В\1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060848"/>
            <a:ext cx="1728192" cy="244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Проект Хвостова Э.В\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916832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Хвостов\Desktop\20131017_22244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4365104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Проект Хвостова Э.В\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437112"/>
            <a:ext cx="24717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Проект Хвостова Э.В\15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4797152"/>
            <a:ext cx="10801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90872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Тема проекта актуальна, значима и интересна.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155679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Она </a:t>
            </a:r>
            <a:r>
              <a:rPr lang="ru-RU" dirty="0"/>
              <a:t>расширяет знания учащихся о животных, о природе </a:t>
            </a:r>
            <a:br>
              <a:rPr lang="ru-RU" dirty="0"/>
            </a:br>
            <a:r>
              <a:rPr lang="ru-RU" dirty="0"/>
              <a:t>родного края, в ней могут быть широко представлены фотоматериалы учащихся класса. </a:t>
            </a:r>
            <a:br>
              <a:rPr lang="ru-RU" dirty="0"/>
            </a:br>
            <a:r>
              <a:rPr lang="ru-RU" dirty="0"/>
              <a:t>	Особо ценен данный материал при использовании на уроках экологической  направленности. Дети, начиная с раннего возраста, должны видеть и понимать значение и всю важность своих поступков. Важно, чтобы они как можно раньше смогли осознать прямую зависимость состояния окружающего мира от поступков человека. </a:t>
            </a:r>
            <a:br>
              <a:rPr lang="ru-RU" dirty="0"/>
            </a:br>
            <a:r>
              <a:rPr lang="ru-RU" dirty="0"/>
              <a:t>	Необходимо формировать гражданина с новым мышлением, мировоззрением, новой культурой. Людей с глубокими знаниями природы. </a:t>
            </a:r>
            <a:br>
              <a:rPr lang="ru-RU" dirty="0"/>
            </a:br>
            <a:r>
              <a:rPr lang="ru-RU" dirty="0"/>
              <a:t>	Для формирования этих качеств, для воспитания чувства  ответственности за тех, кто с нами рядом мы выбираем проектную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Цель проекта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1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</a:t>
            </a:r>
            <a:r>
              <a:rPr lang="ru-RU" dirty="0" smtClean="0"/>
              <a:t>Выяснить </a:t>
            </a:r>
            <a:r>
              <a:rPr lang="ru-RU" dirty="0"/>
              <a:t>кто такие лошади</a:t>
            </a:r>
            <a:r>
              <a:rPr lang="ru-RU" dirty="0" smtClean="0"/>
              <a:t>, </a:t>
            </a:r>
            <a:r>
              <a:rPr lang="ru-RU" dirty="0"/>
              <a:t>где и как они живут</a:t>
            </a:r>
            <a:r>
              <a:rPr lang="ru-RU" dirty="0" smtClean="0"/>
              <a:t>,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какую пользу или вред наносят окружающему миру.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5" y="3982998"/>
            <a:ext cx="7219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Продолжительность </a:t>
            </a:r>
            <a:r>
              <a:rPr lang="ru-RU" dirty="0" smtClean="0"/>
              <a:t>проекта    3-4 недели.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Основания проекта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 </a:t>
            </a:r>
            <a:r>
              <a:rPr lang="ru-RU" dirty="0"/>
              <a:t>направлен </a:t>
            </a:r>
            <a:r>
              <a:rPr lang="ru-RU" dirty="0" smtClean="0"/>
              <a:t>на: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развитие </a:t>
            </a:r>
            <a:r>
              <a:rPr lang="ru-RU" dirty="0"/>
              <a:t>отечественных, </a:t>
            </a:r>
            <a:r>
              <a:rPr lang="ru-RU" dirty="0" smtClean="0"/>
              <a:t>духовных </a:t>
            </a:r>
            <a:r>
              <a:rPr lang="ru-RU" dirty="0"/>
              <a:t>и культурных ценностей к русским традициям,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проявления </a:t>
            </a:r>
            <a:r>
              <a:rPr lang="ru-RU" dirty="0"/>
              <a:t>экологического воспитания,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осознание </a:t>
            </a:r>
            <a:r>
              <a:rPr lang="ru-RU" dirty="0"/>
              <a:t>ответственности за сохранение окружающей среды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развитие </a:t>
            </a:r>
            <a:r>
              <a:rPr lang="ru-RU" dirty="0"/>
              <a:t>творческих способностей, </a:t>
            </a:r>
            <a:r>
              <a:rPr lang="ru-RU" dirty="0" err="1"/>
              <a:t>коммуникативности</a:t>
            </a:r>
            <a:r>
              <a:rPr lang="ru-RU" dirty="0"/>
              <a:t>, инициативности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Материалы и ресурсы, необходимые для проекта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7483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Технологии - оборудование: компьютер, принтер, сканер, сеть Интернет, </a:t>
            </a:r>
            <a:endParaRPr lang="ru-RU" dirty="0" smtClean="0"/>
          </a:p>
          <a:p>
            <a:pPr algn="ctr"/>
            <a:r>
              <a:rPr lang="ru-RU" dirty="0" smtClean="0"/>
              <a:t>призы </a:t>
            </a:r>
            <a:r>
              <a:rPr lang="ru-RU" dirty="0"/>
              <a:t>за  участие в проектной деятельности каждому </a:t>
            </a:r>
            <a:r>
              <a:rPr lang="ru-RU" dirty="0" smtClean="0"/>
              <a:t>участнику,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общий приз всему классу за успешное завершение проектов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План проекта</a:t>
            </a:r>
            <a:endParaRPr lang="ru-RU" sz="20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99592" y="1723287"/>
            <a:ext cx="76328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Организационно-ознакомительный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Выход на тему, определение цели и предположение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результата своего труда.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Определение групп учащихся по интересам(2-3 человека ), лидера в группах, распределение  ролей в группах.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Предварительное совместное планирование продвижения по проекту.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  Реализация проекта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Выставка прикладных работ и небольших творческих рассказов, мини-сочинений.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Проведение игры «Ушки на макушке» на обогащение словарного запаса по теме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Стихи и аудиозапись песен «Лошади в океане» слова  Бориса Слуцкого, «Конь» группа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Любэ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Слайд-шоу «Русские породы лошадей»,      « Лошадь в помощь людям», «Лошади на войне», « Конный спорт», «Лошади в изобразительном искусстве»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	Учащиеся  с помощью родителей и учителя находят источники информации.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Самостоятельная или групповая работа по выполнению проекта.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Рефлексия, проверка учителем активности участников группы,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корректировка, завершение продвижения по проекту,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создание конечного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908720"/>
            <a:ext cx="79208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57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 Завершающий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657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оформление результатов проектной деятельности, аудиозаписи песен ,выступление всех учащихся со своими проектами, демонстрация достигнутого, определение дальнейшей перспективы, ответы на вопросы одноклассников, самооценка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6572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 Итоговый   </a:t>
            </a:r>
          </a:p>
          <a:p>
            <a:pPr marL="0" marR="0" lvl="0" indent="657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Выставка проектных творческих  работ. Награждение и вручение призов за  участие в проектной деятельности каждому участнику и общий приз всему классу за успешное завершение проектов - экскурсия  на конезавод.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План работы групп разных направлений проекта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1831911"/>
            <a:ext cx="79928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Изучить различные источники, информирующие  о происхождении,  особенностях и применении  лошади человеком. Провести синтез изученных материалов и сделать вывод.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Прочитать,  проанализировать художественные произведения русских поэтов  и выучить стихи на тему «Лошади». Познакомиться с песнями о лошадях («Лошади в океане» слова  Бориса Слуцкого, «Конь» группа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Любэ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Выполнить  прикладную работу  для выставки (рисунок, аппликацию и др.)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</TotalTime>
  <Words>331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Творческий проект,  направленный на формирование УУД   в условиях урочной и внеурочной деятельности «Лошади - наши помощники» </vt:lpstr>
      <vt:lpstr>Тема проекта актуальна, значима и интересна.   </vt:lpstr>
      <vt:lpstr>       Цель проекта </vt:lpstr>
      <vt:lpstr>Основания проекта </vt:lpstr>
      <vt:lpstr>Материалы и ресурсы, необходимые для проекта </vt:lpstr>
      <vt:lpstr>План проекта</vt:lpstr>
      <vt:lpstr>Слайд 7</vt:lpstr>
      <vt:lpstr>Слайд 8</vt:lpstr>
      <vt:lpstr>План работы групп разных направлений проекта  </vt:lpstr>
      <vt:lpstr>Результаты обучения </vt:lpstr>
      <vt:lpstr>Результат проекта 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проект,  направленный на формирование УУД  в условиях урочной и внеурочной деятельности   «Лошади - наши помощники»</dc:title>
  <dc:creator>Хвостов</dc:creator>
  <cp:lastModifiedBy>Хвостов</cp:lastModifiedBy>
  <cp:revision>17</cp:revision>
  <dcterms:created xsi:type="dcterms:W3CDTF">2013-11-02T16:59:57Z</dcterms:created>
  <dcterms:modified xsi:type="dcterms:W3CDTF">2013-11-04T17:47:40Z</dcterms:modified>
</cp:coreProperties>
</file>