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2763738"/>
          </a:xfrm>
        </p:spPr>
        <p:txBody>
          <a:bodyPr>
            <a:noAutofit/>
          </a:bodyPr>
          <a:lstStyle/>
          <a:p>
            <a:r>
              <a:rPr lang="ru-RU" sz="4800" dirty="0" smtClean="0"/>
              <a:t>Исследовательская работа: </a:t>
            </a:r>
            <a:r>
              <a:rPr lang="ru-RU" sz="6000" b="1" i="1" dirty="0" smtClean="0">
                <a:solidFill>
                  <a:srgbClr val="0070C0"/>
                </a:solidFill>
              </a:rPr>
              <a:t>«Может ли человек использовать природный песок?»</a:t>
            </a:r>
            <a:endParaRPr lang="ru-RU" sz="6000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214818"/>
            <a:ext cx="7962108" cy="216651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Выполнил: ученик 2 А класса</a:t>
            </a:r>
          </a:p>
          <a:p>
            <a:pPr algn="r"/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Шиль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Владислав</a:t>
            </a:r>
          </a:p>
          <a:p>
            <a:pPr algn="r"/>
            <a:r>
              <a:rPr lang="ru-RU" sz="2800" dirty="0" smtClean="0">
                <a:solidFill>
                  <a:schemeClr val="tx1"/>
                </a:solidFill>
              </a:rPr>
              <a:t>Учитель: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Камаева Ж.А.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39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</p:spPr>
        <p:txBody>
          <a:bodyPr>
            <a:noAutofit/>
          </a:bodyPr>
          <a:lstStyle/>
          <a:p>
            <a:r>
              <a:rPr lang="ru-RU" dirty="0" smtClean="0"/>
              <a:t>Техника </a:t>
            </a:r>
            <a:r>
              <a:rPr lang="ru-RU" dirty="0"/>
              <a:t>создания анимационных фильмов: </a:t>
            </a:r>
            <a:r>
              <a:rPr lang="ru-RU" sz="6000" b="1" i="1" dirty="0">
                <a:solidFill>
                  <a:srgbClr val="FF0000"/>
                </a:solidFill>
              </a:rPr>
              <a:t>«</a:t>
            </a:r>
            <a:r>
              <a:rPr lang="ru-RU" sz="6000" b="1" i="1" dirty="0" err="1">
                <a:solidFill>
                  <a:srgbClr val="FF0000"/>
                </a:solidFill>
              </a:rPr>
              <a:t>сент</a:t>
            </a:r>
            <a:r>
              <a:rPr lang="ru-RU" sz="6000" b="1" i="1" dirty="0">
                <a:solidFill>
                  <a:srgbClr val="FF0000"/>
                </a:solidFill>
              </a:rPr>
              <a:t>-арт»</a:t>
            </a:r>
            <a:r>
              <a:rPr lang="ru-RU" dirty="0"/>
              <a:t> </a:t>
            </a:r>
            <a:r>
              <a:rPr lang="ru-RU" dirty="0" smtClean="0"/>
              <a:t>- </a:t>
            </a:r>
            <a:br>
              <a:rPr lang="ru-RU" dirty="0" smtClean="0"/>
            </a:br>
            <a:r>
              <a:rPr lang="ru-RU" dirty="0" smtClean="0"/>
              <a:t>рисунок песком</a:t>
            </a:r>
            <a:endParaRPr lang="ru-RU" dirty="0"/>
          </a:p>
        </p:txBody>
      </p:sp>
      <p:pic>
        <p:nvPicPr>
          <p:cNvPr id="6147" name="Picture 3" descr="D:\для Влада\1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2936"/>
            <a:ext cx="4038600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ля Влада\1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567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Мои впечатления и выводы  после проделанной работы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Песок – важное полезное ископаемое, которое умело используется человеком</a:t>
            </a:r>
          </a:p>
          <a:p>
            <a:r>
              <a:rPr lang="ru-RU" sz="2600" dirty="0" smtClean="0"/>
              <a:t>«Знание – сила» - </a:t>
            </a:r>
            <a:r>
              <a:rPr lang="ru-RU" sz="2600" dirty="0" err="1" smtClean="0"/>
              <a:t>Ф.Бэкон</a:t>
            </a:r>
            <a:r>
              <a:rPr lang="ru-RU" sz="2600" dirty="0" smtClean="0"/>
              <a:t>, </a:t>
            </a:r>
            <a:r>
              <a:rPr lang="ru-RU" sz="2600" dirty="0" err="1" smtClean="0"/>
              <a:t>англ.философ</a:t>
            </a:r>
            <a:r>
              <a:rPr lang="ru-RU" sz="2600" dirty="0" smtClean="0"/>
              <a:t>;      «Желание делиться своими знаниями – путь к </a:t>
            </a:r>
            <a:r>
              <a:rPr lang="ru-RU" sz="2600" dirty="0" err="1" smtClean="0"/>
              <a:t>самосовершенствова-нию</a:t>
            </a:r>
            <a:r>
              <a:rPr lang="ru-RU" sz="2600" dirty="0" smtClean="0"/>
              <a:t>» – </a:t>
            </a:r>
            <a:r>
              <a:rPr lang="ru-RU" sz="2600" dirty="0" err="1" smtClean="0"/>
              <a:t>В.Шиль</a:t>
            </a:r>
            <a:r>
              <a:rPr lang="ru-RU" sz="2600" dirty="0" smtClean="0"/>
              <a:t>, ученик  2 класса</a:t>
            </a:r>
            <a:endParaRPr lang="ru-RU" sz="2600" dirty="0"/>
          </a:p>
        </p:txBody>
      </p:sp>
      <p:pic>
        <p:nvPicPr>
          <p:cNvPr id="4098" name="Picture 2" descr="C:\Users\Жанна\Desktop\1280319630_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010" y="1600200"/>
            <a:ext cx="340297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83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внимание…</a:t>
            </a:r>
            <a:endParaRPr lang="ru-RU"/>
          </a:p>
        </p:txBody>
      </p:sp>
      <p:pic>
        <p:nvPicPr>
          <p:cNvPr id="5123" name="Picture 3" descr="C:\Users\Жанна\Desktop\941a0bb4c3ced9f50b99c1973eb60ef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Жанна\Desktop\sand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2816"/>
            <a:ext cx="403860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9427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Причина обращения к данной теме - </a:t>
            </a:r>
            <a:r>
              <a:rPr lang="ru-RU" sz="6700" i="1" dirty="0" smtClean="0"/>
              <a:t>ИНТЕРЕС</a:t>
            </a:r>
            <a:endParaRPr lang="ru-RU" sz="6700" i="1" dirty="0"/>
          </a:p>
        </p:txBody>
      </p:sp>
      <p:pic>
        <p:nvPicPr>
          <p:cNvPr id="1026" name="Picture 2" descr="D:\для Влада\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916832"/>
            <a:ext cx="669674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212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Способы ответа на интересующий вопрос. Поиск информации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68144" y="1600200"/>
            <a:ext cx="2818656" cy="4525963"/>
          </a:xfrm>
        </p:spPr>
        <p:txBody>
          <a:bodyPr/>
          <a:lstStyle/>
          <a:p>
            <a:r>
              <a:rPr lang="ru-RU" dirty="0" smtClean="0"/>
              <a:t>Энциклопедии</a:t>
            </a:r>
          </a:p>
          <a:p>
            <a:r>
              <a:rPr lang="ru-RU" dirty="0" smtClean="0"/>
              <a:t>Периодика</a:t>
            </a:r>
          </a:p>
          <a:p>
            <a:r>
              <a:rPr lang="ru-RU" dirty="0" smtClean="0"/>
              <a:t>Интернет</a:t>
            </a:r>
          </a:p>
          <a:p>
            <a:r>
              <a:rPr lang="ru-RU" dirty="0" smtClean="0"/>
              <a:t>Видеофильмы</a:t>
            </a:r>
          </a:p>
          <a:p>
            <a:r>
              <a:rPr lang="ru-RU" dirty="0" smtClean="0"/>
              <a:t>Жизненный опыт взрослых</a:t>
            </a:r>
            <a:endParaRPr lang="ru-RU" dirty="0"/>
          </a:p>
        </p:txBody>
      </p:sp>
      <p:pic>
        <p:nvPicPr>
          <p:cNvPr id="1026" name="Picture 2" descr="C:\Users\Жанна\Desktop\перебрать\DSCN35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51" y="1340769"/>
            <a:ext cx="4752528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5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3. Песок – это…..</a:t>
            </a:r>
            <a:endParaRPr lang="ru-RU" sz="7200" dirty="0"/>
          </a:p>
        </p:txBody>
      </p:sp>
      <p:pic>
        <p:nvPicPr>
          <p:cNvPr id="2056" name="Picture 8" descr="D:\для Влада\1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0808"/>
            <a:ext cx="4038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для Влада\3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00808"/>
            <a:ext cx="4038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534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i="1" dirty="0" smtClean="0"/>
              <a:t>Поющие барханы</a:t>
            </a:r>
            <a:endParaRPr lang="ru-RU" sz="7200" i="1" dirty="0"/>
          </a:p>
        </p:txBody>
      </p:sp>
      <p:pic>
        <p:nvPicPr>
          <p:cNvPr id="3076" name="Picture 4" descr="D:\для Влада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ля Влада\8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0386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255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4.  Практическая работа – исследование. Что из себя представляет песок.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Методы исследования:</a:t>
            </a:r>
          </a:p>
          <a:p>
            <a:pPr>
              <a:buFontTx/>
              <a:buChar char="-"/>
            </a:pPr>
            <a:r>
              <a:rPr lang="ru-RU" dirty="0" smtClean="0"/>
              <a:t>Наблюдение через микроскоп</a:t>
            </a:r>
          </a:p>
          <a:p>
            <a:pPr>
              <a:buFontTx/>
              <a:buChar char="-"/>
            </a:pPr>
            <a:r>
              <a:rPr lang="ru-RU" dirty="0" smtClean="0"/>
              <a:t>Опыты</a:t>
            </a:r>
          </a:p>
          <a:p>
            <a:pPr>
              <a:buFontTx/>
              <a:buChar char="-"/>
            </a:pPr>
            <a:r>
              <a:rPr lang="ru-RU" dirty="0" smtClean="0"/>
              <a:t>Личный жизненный опыт</a:t>
            </a:r>
            <a:endParaRPr lang="ru-RU" dirty="0"/>
          </a:p>
        </p:txBody>
      </p:sp>
      <p:pic>
        <p:nvPicPr>
          <p:cNvPr id="8194" name="Picture 2" descr="I:\7cd7b24a2ea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745" y="1600200"/>
            <a:ext cx="35755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04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Опыты и эксперименты с песком</a:t>
            </a:r>
            <a:endParaRPr lang="ru-RU" dirty="0"/>
          </a:p>
        </p:txBody>
      </p:sp>
      <p:pic>
        <p:nvPicPr>
          <p:cNvPr id="3074" name="Picture 2" descr="C:\Users\Жанна\Desktop\перебрать\20.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403860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Жанна\Desktop\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720056"/>
            <a:ext cx="34099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05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5. Использование песка</a:t>
            </a:r>
            <a:endParaRPr lang="ru-RU" sz="6000" dirty="0"/>
          </a:p>
        </p:txBody>
      </p:sp>
      <p:pic>
        <p:nvPicPr>
          <p:cNvPr id="4098" name="Picture 2" descr="D:\для Влада\4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52141"/>
            <a:ext cx="4038600" cy="302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ля Влада\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1596"/>
            <a:ext cx="4038600" cy="304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018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Замки из песка</a:t>
            </a:r>
            <a:endParaRPr lang="ru-RU" dirty="0"/>
          </a:p>
        </p:txBody>
      </p:sp>
      <p:pic>
        <p:nvPicPr>
          <p:cNvPr id="5122" name="Picture 2" descr="D:\для Влада\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2776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ля Влада\7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12776"/>
            <a:ext cx="40386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45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151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Исследовательская работа: «Может ли человек использовать природный песок?»</vt:lpstr>
      <vt:lpstr>1. Причина обращения к данной теме - ИНТЕРЕС</vt:lpstr>
      <vt:lpstr>2. Способы ответа на интересующий вопрос. Поиск информации</vt:lpstr>
      <vt:lpstr>3. Песок – это…..</vt:lpstr>
      <vt:lpstr>Поющие барханы</vt:lpstr>
      <vt:lpstr>4.  Практическая работа – исследование. Что из себя представляет песок.</vt:lpstr>
      <vt:lpstr>Опыты и эксперименты с песком</vt:lpstr>
      <vt:lpstr>5. Использование песка</vt:lpstr>
      <vt:lpstr>Замки из песка</vt:lpstr>
      <vt:lpstr>Техника создания анимационных фильмов: «сент-арт» -  рисунок песком</vt:lpstr>
      <vt:lpstr>6. Мои впечатления и выводы  после проделанной работы</vt:lpstr>
      <vt:lpstr>Спасибо за внимание…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работа: «Может ли человек использовать природный песок?»</dc:title>
  <dc:creator>Жанна</dc:creator>
  <cp:lastModifiedBy>Жанна</cp:lastModifiedBy>
  <cp:revision>12</cp:revision>
  <dcterms:created xsi:type="dcterms:W3CDTF">2011-03-13T17:31:22Z</dcterms:created>
  <dcterms:modified xsi:type="dcterms:W3CDTF">2014-04-12T13:01:14Z</dcterms:modified>
</cp:coreProperties>
</file>