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3" r:id="rId4"/>
    <p:sldId id="261" r:id="rId5"/>
    <p:sldId id="262" r:id="rId6"/>
    <p:sldId id="272" r:id="rId7"/>
    <p:sldId id="264" r:id="rId8"/>
    <p:sldId id="265" r:id="rId9"/>
    <p:sldId id="266" r:id="rId10"/>
    <p:sldId id="267" r:id="rId11"/>
    <p:sldId id="270" r:id="rId12"/>
    <p:sldId id="282" r:id="rId13"/>
    <p:sldId id="28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ADF-EE1A-4A2D-A9A9-ECB9A7EE55AB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2E30-CBB4-44D6-B52F-48D621C0E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ADF-EE1A-4A2D-A9A9-ECB9A7EE55AB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2E30-CBB4-44D6-B52F-48D621C0E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ADF-EE1A-4A2D-A9A9-ECB9A7EE55AB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2E30-CBB4-44D6-B52F-48D621C0E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ADF-EE1A-4A2D-A9A9-ECB9A7EE55AB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2E30-CBB4-44D6-B52F-48D621C0E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ADF-EE1A-4A2D-A9A9-ECB9A7EE55AB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2E30-CBB4-44D6-B52F-48D621C0E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ADF-EE1A-4A2D-A9A9-ECB9A7EE55AB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2E30-CBB4-44D6-B52F-48D621C0E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ADF-EE1A-4A2D-A9A9-ECB9A7EE55AB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2E30-CBB4-44D6-B52F-48D621C0E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ADF-EE1A-4A2D-A9A9-ECB9A7EE55AB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2E30-CBB4-44D6-B52F-48D621C0E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ADF-EE1A-4A2D-A9A9-ECB9A7EE55AB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2E30-CBB4-44D6-B52F-48D621C0E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ADF-EE1A-4A2D-A9A9-ECB9A7EE55AB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2E30-CBB4-44D6-B52F-48D621C0E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ADF-EE1A-4A2D-A9A9-ECB9A7EE55AB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2E30-CBB4-44D6-B52F-48D621C0E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1EADF-EE1A-4A2D-A9A9-ECB9A7EE55AB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D2E30-CBB4-44D6-B52F-48D621C0E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.gif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12.jpeg"/><Relationship Id="rId7" Type="http://schemas.openxmlformats.org/officeDocument/2006/relationships/slide" Target="slide12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14.jpeg"/><Relationship Id="rId10" Type="http://schemas.openxmlformats.org/officeDocument/2006/relationships/slide" Target="slide2.xml"/><Relationship Id="rId4" Type="http://schemas.openxmlformats.org/officeDocument/2006/relationships/image" Target="../media/image13.jpeg"/><Relationship Id="rId9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785794"/>
            <a:ext cx="762471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50800"/>
                <a:solidFill>
                  <a:srgbClr val="FFFF00"/>
                </a:solidFill>
                <a:effectLst/>
              </a:rPr>
              <a:t>Арктическая </a:t>
            </a:r>
            <a:r>
              <a:rPr lang="ru-RU" sz="8000" b="1" cap="none" spc="0" dirty="0" smtClean="0">
                <a:ln w="50800"/>
                <a:solidFill>
                  <a:srgbClr val="FFFF00"/>
                </a:solidFill>
                <a:effectLst/>
              </a:rPr>
              <a:t>пустыня.</a:t>
            </a:r>
            <a:endParaRPr lang="ru-RU" sz="8000" b="1" cap="none" spc="0" dirty="0">
              <a:ln w="50800"/>
              <a:solidFill>
                <a:srgbClr val="FFFF00"/>
              </a:solidFill>
              <a:effectLst/>
            </a:endParaRPr>
          </a:p>
        </p:txBody>
      </p:sp>
      <p:pic>
        <p:nvPicPr>
          <p:cNvPr id="6146" name="Picture 2" descr="D:\ДИСК УЧИТЕЛЮ Начальных классов_2008_2009\Анимированные рисунки по темам\Медведи\Bears21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99592" y="3717032"/>
            <a:ext cx="2520280" cy="29450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4293096"/>
            <a:ext cx="4860032" cy="2564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Тюлени живут как в Арктике, так и в Антарктике. Тюленям не дает замёрзнуть толстый слой подкожного жира. На тюленей охотиться белый медведь. </a:t>
            </a:r>
            <a:endParaRPr lang="ru-RU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2008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Тюлень</a:t>
            </a: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User\Desktop\8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120422" y="692696"/>
            <a:ext cx="5023577" cy="3528392"/>
          </a:xfrm>
          <a:prstGeom prst="rect">
            <a:avLst/>
          </a:prstGeom>
          <a:noFill/>
        </p:spPr>
      </p:pic>
      <p:pic>
        <p:nvPicPr>
          <p:cNvPr id="5123" name="Picture 3" descr="C:\Users\User\Desktop\Phoca_vitulina_he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512" y="3212976"/>
            <a:ext cx="4392488" cy="3434705"/>
          </a:xfrm>
          <a:prstGeom prst="rect">
            <a:avLst/>
          </a:prstGeom>
          <a:noFill/>
        </p:spPr>
      </p:pic>
      <p:pic>
        <p:nvPicPr>
          <p:cNvPr id="5124" name="Picture 4" descr="C:\Users\User\Desktop\0_21182_905e168_XL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9512" y="692696"/>
            <a:ext cx="3910393" cy="2522984"/>
          </a:xfrm>
          <a:prstGeom prst="rect">
            <a:avLst/>
          </a:prstGeom>
          <a:noFill/>
        </p:spPr>
      </p:pic>
      <p:sp>
        <p:nvSpPr>
          <p:cNvPr id="7" name="Управляющая кнопка: в начало 6">
            <a:hlinkClick r:id="rId5" action="ppaction://hlinksldjump" highlightClick="1"/>
          </p:cNvPr>
          <p:cNvSpPr/>
          <p:nvPr/>
        </p:nvSpPr>
        <p:spPr>
          <a:xfrm>
            <a:off x="8676456" y="6381328"/>
            <a:ext cx="467544" cy="476672"/>
          </a:xfrm>
          <a:prstGeom prst="actionButtonBeginning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949080"/>
            <a:ext cx="8229600" cy="2908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Человек Арктике нанес большой ущерб. Стали редкими такие животные, как белый медведь, морж, они внесены в Красную книгу России. Стали редкими некоторые виды промысловых рыб. Воды северных морей загрязняются мусором, вредными веществами. Это плохо отражается на экологическом состоянии Арктики. </a:t>
            </a:r>
            <a:endParaRPr lang="ru-RU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2008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Экология</a:t>
            </a:r>
            <a:endParaRPr lang="ru-RU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245c794e62ff05285d631873d3ed642b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512" y="692696"/>
            <a:ext cx="4320480" cy="3360013"/>
          </a:xfrm>
          <a:prstGeom prst="rect">
            <a:avLst/>
          </a:prstGeom>
          <a:noFill/>
        </p:spPr>
      </p:pic>
      <p:pic>
        <p:nvPicPr>
          <p:cNvPr id="3075" name="Picture 3" descr="C:\Users\User\Desktop\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4008" y="692696"/>
            <a:ext cx="4267200" cy="3344416"/>
          </a:xfrm>
          <a:prstGeom prst="rect">
            <a:avLst/>
          </a:prstGeom>
          <a:noFill/>
        </p:spPr>
      </p:pic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604448" y="6381328"/>
            <a:ext cx="539552" cy="476672"/>
          </a:xfrm>
          <a:prstGeom prst="actionButtonForwardNex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800" dirty="0" smtClean="0">
                <a:solidFill>
                  <a:srgbClr val="FFFF00"/>
                </a:solidFill>
              </a:rPr>
              <a:t>Цепи питания.</a:t>
            </a:r>
            <a:endParaRPr lang="ru-RU" sz="88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(Из четырех звеньев) Водоросли- черви- рыбы- тюлень- белый медведь.</a:t>
            </a:r>
          </a:p>
          <a:p>
            <a:endParaRPr lang="ru-RU" sz="5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604448" y="6381328"/>
            <a:ext cx="539552" cy="476672"/>
          </a:xfrm>
          <a:prstGeom prst="actionButtonHo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0"/>
            <a:ext cx="864096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Спасибо за внимание!</a:t>
            </a:r>
            <a:endParaRPr lang="ru-RU" sz="9600" b="1" cap="none" spc="0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pic>
        <p:nvPicPr>
          <p:cNvPr id="5122" name="Picture 2" descr="D:\ДИСК УЧИТЕЛЮ Начальных классов_2008_2009\Анимированные рисунки по темам\Медведи\Bears18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63688" y="2636912"/>
            <a:ext cx="5767253" cy="3917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a03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844824"/>
            <a:ext cx="5904656" cy="4287457"/>
          </a:xfrm>
          <a:prstGeom prst="rect">
            <a:avLst/>
          </a:prstGeom>
          <a:noFill/>
        </p:spPr>
      </p:pic>
      <p:sp>
        <p:nvSpPr>
          <p:cNvPr id="5" name="Багетная рамка 4">
            <a:hlinkClick r:id="rId3" action="ppaction://hlinksldjump"/>
          </p:cNvPr>
          <p:cNvSpPr/>
          <p:nvPr/>
        </p:nvSpPr>
        <p:spPr>
          <a:xfrm>
            <a:off x="6479704" y="1857364"/>
            <a:ext cx="2664296" cy="1080120"/>
          </a:xfrm>
          <a:prstGeom prst="bevel">
            <a:avLst/>
          </a:prstGeom>
          <a:solidFill>
            <a:srgbClr val="3333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Растительный мир</a:t>
            </a:r>
            <a:endParaRPr lang="ru-RU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Багетная рамка 5">
            <a:hlinkClick r:id="rId4" action="ppaction://hlinksldjump"/>
          </p:cNvPr>
          <p:cNvSpPr/>
          <p:nvPr/>
        </p:nvSpPr>
        <p:spPr>
          <a:xfrm>
            <a:off x="2928926" y="5643578"/>
            <a:ext cx="2664296" cy="1008112"/>
          </a:xfrm>
          <a:prstGeom prst="bevel">
            <a:avLst/>
          </a:prstGeom>
          <a:solidFill>
            <a:srgbClr val="3333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Животный мир</a:t>
            </a:r>
            <a:endParaRPr lang="ru-RU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агетная рамка 8">
            <a:hlinkClick r:id="rId5" action="ppaction://hlinksldjump"/>
          </p:cNvPr>
          <p:cNvSpPr/>
          <p:nvPr/>
        </p:nvSpPr>
        <p:spPr>
          <a:xfrm>
            <a:off x="0" y="1857364"/>
            <a:ext cx="2664296" cy="936104"/>
          </a:xfrm>
          <a:prstGeom prst="bevel">
            <a:avLst/>
          </a:prstGeom>
          <a:solidFill>
            <a:srgbClr val="3333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Климат</a:t>
            </a:r>
            <a:endParaRPr lang="ru-RU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7584" y="260648"/>
            <a:ext cx="76247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/>
                <a:solidFill>
                  <a:srgbClr val="FFFF00"/>
                </a:solidFill>
                <a:effectLst/>
              </a:rPr>
              <a:t>Арктическая пустыня</a:t>
            </a:r>
            <a:endParaRPr lang="ru-RU" sz="5400" b="1" cap="none" spc="0" dirty="0">
              <a:ln w="50800"/>
              <a:solidFill>
                <a:srgbClr val="FFFF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7544" y="0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Климат Арктики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Users\User\Desktop\3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1000108"/>
            <a:ext cx="4320480" cy="345638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79512" y="4005064"/>
            <a:ext cx="2592288" cy="576064"/>
          </a:xfrm>
          <a:prstGeom prst="rect">
            <a:avLst/>
          </a:prstGeom>
          <a:solidFill>
            <a:srgbClr val="3333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Северное сияние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604448" y="6381328"/>
            <a:ext cx="539552" cy="476672"/>
          </a:xfrm>
          <a:prstGeom prst="actionButtonForwardNex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8" name="Picture 4" descr="C:\Users\User\Desktop\333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6016" y="980728"/>
            <a:ext cx="4267200" cy="3456384"/>
          </a:xfrm>
          <a:prstGeom prst="rect">
            <a:avLst/>
          </a:prstGeom>
          <a:noFill/>
        </p:spPr>
      </p:pic>
      <p:sp>
        <p:nvSpPr>
          <p:cNvPr id="11" name="Содержимое 2"/>
          <p:cNvSpPr>
            <a:spLocks noGrp="1"/>
          </p:cNvSpPr>
          <p:nvPr>
            <p:ph idx="1"/>
          </p:nvPr>
        </p:nvSpPr>
        <p:spPr>
          <a:xfrm>
            <a:off x="357158" y="5000636"/>
            <a:ext cx="8229600" cy="1714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Полгода 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этих краях солнце не появляется на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небе (полярная ночь). 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Другие полгода оно не заходит за горизонт, однако его лучи слабы и почти не греют, отражаясь от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снега (полярный день). </a:t>
            </a:r>
            <a:endParaRPr lang="ru-RU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Растительный мир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157192"/>
            <a:ext cx="8892480" cy="15450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Арктика очень бедна растениями, здесь практически ничего не растет. Растительность скудная: мхи да лишайники, местами встречаются карликовые березы и ивы.</a:t>
            </a:r>
            <a:endParaRPr lang="ru-RU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80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512" y="1052736"/>
            <a:ext cx="4989934" cy="3960440"/>
          </a:xfrm>
          <a:prstGeom prst="rect">
            <a:avLst/>
          </a:prstGeom>
          <a:noFill/>
        </p:spPr>
      </p:pic>
      <p:pic>
        <p:nvPicPr>
          <p:cNvPr id="1027" name="Picture 3" descr="C:\Users\User\Desktop\st_dsc_291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355976" y="1052736"/>
            <a:ext cx="4627240" cy="3960440"/>
          </a:xfrm>
          <a:prstGeom prst="rect">
            <a:avLst/>
          </a:prstGeom>
          <a:noFill/>
        </p:spPr>
      </p:pic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604448" y="6381328"/>
            <a:ext cx="539552" cy="476672"/>
          </a:xfrm>
          <a:prstGeom prst="actionButtonForwardNex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728px-Arctic_Poppy_2001-07-1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48064" y="3717032"/>
            <a:ext cx="3744416" cy="2980395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Растительный мир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2050" name="Picture 2" descr="C:\Users\User\Desktop\П (22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1520" y="908720"/>
            <a:ext cx="4680520" cy="5760640"/>
          </a:xfrm>
          <a:prstGeom prst="rect">
            <a:avLst/>
          </a:prstGeom>
          <a:noFill/>
        </p:spPr>
      </p:pic>
      <p:pic>
        <p:nvPicPr>
          <p:cNvPr id="2051" name="Picture 3" descr="C:\Users\User\Desktop\180px-Salix_herbacea_a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148064" y="908720"/>
            <a:ext cx="3816424" cy="268660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5536" y="6021288"/>
            <a:ext cx="2232248" cy="62068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Карликовая береза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32240" y="3068960"/>
            <a:ext cx="2232248" cy="62068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Карликовая ива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 descr="D:\ДИСК УЧИТЕЛЮ Начальных классов_2008_2009\Анимированные рисунки по темам\Медведи\Bears21.gif"/>
          <p:cNvPicPr>
            <a:picLocks noChangeAspect="1" noChangeArrowheads="1" noCrop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75856" y="4268661"/>
            <a:ext cx="2503909" cy="2589339"/>
          </a:xfrm>
          <a:prstGeom prst="rect">
            <a:avLst/>
          </a:prstGeom>
          <a:noFill/>
        </p:spPr>
      </p:pic>
      <p:sp>
        <p:nvSpPr>
          <p:cNvPr id="10" name="Управляющая кнопка: домой 9">
            <a:hlinkClick r:id="rId6" action="ppaction://hlinksldjump" highlightClick="1"/>
          </p:cNvPr>
          <p:cNvSpPr/>
          <p:nvPr/>
        </p:nvSpPr>
        <p:spPr>
          <a:xfrm>
            <a:off x="8604448" y="6381328"/>
            <a:ext cx="539552" cy="476672"/>
          </a:xfrm>
          <a:prstGeom prst="actionButtonHo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228184" y="6237312"/>
            <a:ext cx="2232248" cy="62068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Полярный мак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541094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endParaRPr lang="ru-RU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за чудо-чудеса: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Загорелись небеса!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Ой, горит-пылает пламя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Над сверкающими льдами!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Кто зажег огонь чудесный,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Золотой костер небесный?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Никого за тучей нет.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Это с неба льется свет.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c___________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48064" y="1052736"/>
            <a:ext cx="3799706" cy="5112568"/>
          </a:xfrm>
          <a:prstGeom prst="rect">
            <a:avLst/>
          </a:prstGeom>
          <a:noFill/>
        </p:spPr>
      </p:pic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604448" y="6381328"/>
            <a:ext cx="539552" cy="476672"/>
          </a:xfrm>
          <a:prstGeom prst="actionButtonForwardNex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48064" y="6021288"/>
            <a:ext cx="3794501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Северное сияние</a:t>
            </a:r>
            <a:endParaRPr lang="ru-RU" sz="36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Отгадай 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загадку.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Животный мир</a:t>
            </a: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ДИСК УЧИТЕЛЮ Начальных классов_2008_2009\Анимированные рисунки по темам\Медведи\Bears20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3568" y="980728"/>
            <a:ext cx="2520280" cy="2389322"/>
          </a:xfrm>
          <a:prstGeom prst="rect">
            <a:avLst/>
          </a:prstGeom>
          <a:noFill/>
        </p:spPr>
      </p:pic>
      <p:pic>
        <p:nvPicPr>
          <p:cNvPr id="2051" name="Picture 3" descr="C:\Users\User\Desktop\0_21182_905e168_XL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48064" y="1052736"/>
            <a:ext cx="3600400" cy="2592288"/>
          </a:xfrm>
          <a:prstGeom prst="rect">
            <a:avLst/>
          </a:prstGeom>
          <a:noFill/>
        </p:spPr>
      </p:pic>
      <p:pic>
        <p:nvPicPr>
          <p:cNvPr id="2052" name="Picture 4" descr="C:\Users\User\Desktop\walrus_L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95536" y="3933056"/>
            <a:ext cx="3814136" cy="2612896"/>
          </a:xfrm>
          <a:prstGeom prst="rect">
            <a:avLst/>
          </a:prstGeom>
          <a:noFill/>
        </p:spPr>
      </p:pic>
      <p:pic>
        <p:nvPicPr>
          <p:cNvPr id="2053" name="Picture 5" descr="C:\Users\User\Desktop\c83c7ee6407e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076056" y="3933056"/>
            <a:ext cx="3650186" cy="2592288"/>
          </a:xfrm>
          <a:prstGeom prst="rect">
            <a:avLst/>
          </a:prstGeom>
          <a:noFill/>
        </p:spPr>
      </p:pic>
      <p:sp>
        <p:nvSpPr>
          <p:cNvPr id="9" name="Багетная рамка 8">
            <a:hlinkClick r:id="rId6" action="ppaction://hlinksldjump"/>
          </p:cNvPr>
          <p:cNvSpPr/>
          <p:nvPr/>
        </p:nvSpPr>
        <p:spPr>
          <a:xfrm>
            <a:off x="1403648" y="3284984"/>
            <a:ext cx="2160240" cy="576064"/>
          </a:xfrm>
          <a:prstGeom prst="bevel">
            <a:avLst/>
          </a:prstGeom>
          <a:solidFill>
            <a:srgbClr val="3333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Белый медведь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Багетная рамка 9">
            <a:hlinkClick r:id="rId7" action="ppaction://hlinksldjump"/>
          </p:cNvPr>
          <p:cNvSpPr/>
          <p:nvPr/>
        </p:nvSpPr>
        <p:spPr>
          <a:xfrm>
            <a:off x="5868144" y="6281936"/>
            <a:ext cx="2160240" cy="576064"/>
          </a:xfrm>
          <a:prstGeom prst="bevel">
            <a:avLst/>
          </a:prstGeom>
          <a:solidFill>
            <a:srgbClr val="3333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Птицы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Багетная рамка 10">
            <a:hlinkClick r:id="rId8" action="ppaction://hlinksldjump"/>
          </p:cNvPr>
          <p:cNvSpPr/>
          <p:nvPr/>
        </p:nvSpPr>
        <p:spPr>
          <a:xfrm>
            <a:off x="5868144" y="3356992"/>
            <a:ext cx="2160240" cy="576064"/>
          </a:xfrm>
          <a:prstGeom prst="bevel">
            <a:avLst/>
          </a:prstGeom>
          <a:solidFill>
            <a:srgbClr val="3333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Тюлень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Багетная рамка 11">
            <a:hlinkClick r:id="rId9" action="ppaction://hlinksldjump"/>
          </p:cNvPr>
          <p:cNvSpPr/>
          <p:nvPr/>
        </p:nvSpPr>
        <p:spPr>
          <a:xfrm>
            <a:off x="1331640" y="6281936"/>
            <a:ext cx="2160240" cy="576064"/>
          </a:xfrm>
          <a:prstGeom prst="bevel">
            <a:avLst/>
          </a:prstGeom>
          <a:solidFill>
            <a:srgbClr val="3333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Морж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Управляющая кнопка: домой 12">
            <a:hlinkClick r:id="rId10" action="ppaction://hlinksldjump" highlightClick="1"/>
          </p:cNvPr>
          <p:cNvSpPr/>
          <p:nvPr/>
        </p:nvSpPr>
        <p:spPr>
          <a:xfrm>
            <a:off x="8604448" y="6381328"/>
            <a:ext cx="539552" cy="476672"/>
          </a:xfrm>
          <a:prstGeom prst="actionButtonHo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04864"/>
            <a:ext cx="4680520" cy="48965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Белые медведи – самые крупные и сильные животные Арктики, на них никто не нападает. В середине зимы в заснеженных берлогах у них рождаются детёныши. Мать кормит их своим молоком, а сама ничего не ест, пока не потеплеет настолько, что она может выйти на охоту. </a:t>
            </a:r>
            <a:endParaRPr lang="ru-RU" sz="2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2008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Белый медведь</a:t>
            </a: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User\Desktop\683px-Polar_Bears_Play_fight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88024" y="3356992"/>
            <a:ext cx="4067944" cy="3501008"/>
          </a:xfrm>
          <a:prstGeom prst="rect">
            <a:avLst/>
          </a:prstGeom>
          <a:noFill/>
        </p:spPr>
      </p:pic>
      <p:pic>
        <p:nvPicPr>
          <p:cNvPr id="3077" name="Picture 5" descr="D:\ДИСК УЧИТЕЛЮ Начальных классов_2008_2009\Анимированные рисунки по темам\Медведи\Bears17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512" y="260648"/>
            <a:ext cx="2448272" cy="2211342"/>
          </a:xfrm>
          <a:prstGeom prst="rect">
            <a:avLst/>
          </a:prstGeom>
          <a:noFill/>
        </p:spPr>
      </p:pic>
      <p:pic>
        <p:nvPicPr>
          <p:cNvPr id="3074" name="Picture 2" descr="C:\Users\User\Desktop\800px-Ursus_maritinus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88024" y="764704"/>
            <a:ext cx="4032448" cy="2736304"/>
          </a:xfrm>
          <a:prstGeom prst="rect">
            <a:avLst/>
          </a:prstGeom>
          <a:noFill/>
        </p:spPr>
      </p:pic>
      <p:sp>
        <p:nvSpPr>
          <p:cNvPr id="7" name="Управляющая кнопка: в начало 6">
            <a:hlinkClick r:id="rId5" action="ppaction://hlinksldjump" highlightClick="1"/>
          </p:cNvPr>
          <p:cNvSpPr/>
          <p:nvPr/>
        </p:nvSpPr>
        <p:spPr>
          <a:xfrm>
            <a:off x="8676456" y="6381328"/>
            <a:ext cx="467544" cy="476672"/>
          </a:xfrm>
          <a:prstGeom prst="actionButtonBeginning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188640"/>
            <a:ext cx="541094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Морж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098" name="Picture 2" descr="C:\Users\User\Desktop\800px-Walross_kolonie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03848" y="2927053"/>
            <a:ext cx="5940152" cy="3930947"/>
          </a:xfrm>
          <a:prstGeom prst="rect">
            <a:avLst/>
          </a:prstGeom>
          <a:noFill/>
        </p:spPr>
      </p:pic>
      <p:pic>
        <p:nvPicPr>
          <p:cNvPr id="4099" name="Picture 3" descr="C:\Users\User\Desktop\1226040954_4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76800" y="0"/>
            <a:ext cx="4267200" cy="301942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3779912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Моржи – близкие родственники тюленей, большие и сильные, и мало кто решается нападать на них. У них два длинных клыка, которые они используют в боях и чтобы выбираться на лёд для отдыха. У моржей крепкие губы, позволяющие высасывать съедобных моллюсков из раковин. Морж может съесть 3000 моллюсков в день.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Управляющая кнопка: в начало 5">
            <a:hlinkClick r:id="rId4" action="ppaction://hlinksldjump" highlightClick="1"/>
          </p:cNvPr>
          <p:cNvSpPr/>
          <p:nvPr/>
        </p:nvSpPr>
        <p:spPr>
          <a:xfrm>
            <a:off x="8676456" y="6381328"/>
            <a:ext cx="467544" cy="476672"/>
          </a:xfrm>
          <a:prstGeom prst="actionButtonBeginning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316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Растительный мир</vt:lpstr>
      <vt:lpstr>Растительный мир</vt:lpstr>
      <vt:lpstr>Отгадай загадку.</vt:lpstr>
      <vt:lpstr>Животный мир</vt:lpstr>
      <vt:lpstr>Белый медведь</vt:lpstr>
      <vt:lpstr>Слайд 9</vt:lpstr>
      <vt:lpstr>Тюлень</vt:lpstr>
      <vt:lpstr>Экология</vt:lpstr>
      <vt:lpstr>Цепи питания.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Артём</cp:lastModifiedBy>
  <cp:revision>53</cp:revision>
  <dcterms:created xsi:type="dcterms:W3CDTF">2011-03-15T19:50:34Z</dcterms:created>
  <dcterms:modified xsi:type="dcterms:W3CDTF">2012-01-23T16:09:07Z</dcterms:modified>
</cp:coreProperties>
</file>