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85FC1-8E92-49F0-B672-D86FD7F40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F107E-4597-4D10-BCDB-264076A5EB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785813"/>
            <a:ext cx="7772400" cy="244951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B0F0"/>
                </a:solidFill>
              </a:rPr>
              <a:t>Козякова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Елена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Владимировна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500438"/>
            <a:ext cx="7058025" cy="223361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92D050"/>
                </a:solidFill>
              </a:rPr>
              <a:t>Электронный </a:t>
            </a:r>
            <a:r>
              <a:rPr lang="ru-RU" dirty="0" err="1" smtClean="0">
                <a:solidFill>
                  <a:srgbClr val="92D050"/>
                </a:solidFill>
              </a:rPr>
              <a:t>портфолио</a:t>
            </a:r>
            <a:r>
              <a:rPr lang="ru-RU" dirty="0" smtClean="0">
                <a:solidFill>
                  <a:srgbClr val="92D050"/>
                </a:solidFill>
              </a:rPr>
              <a:t> 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92D050"/>
                </a:solidFill>
              </a:rPr>
              <a:t>учителя начальных классов 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92D050"/>
                </a:solidFill>
              </a:rPr>
              <a:t>МБОУ Воротынская СОШ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92D050"/>
                </a:solidFill>
              </a:rPr>
              <a:t>Нижегородской области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419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357188"/>
            <a:ext cx="8286750" cy="621506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430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85750"/>
            <a:ext cx="8572500" cy="657225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>
          <a:xfrm>
            <a:off x="285750" y="357188"/>
            <a:ext cx="8401050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rgbClr val="00B0F0"/>
                </a:solidFill>
              </a:rPr>
              <a:t>Козякова Елена Владимировна</a:t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28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Общие сведения об учителе</a:t>
            </a:r>
            <a:endParaRPr lang="ru-RU" sz="36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1981200"/>
            <a:ext cx="5072063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Дата рождения – 1974 г.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Образование – высшее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1)Нижегородский  государственный педагогический университет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2008 г.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Специальность – Филолог. Преподаватель.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Лукояновское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педагогическое училище – 1993 г.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Специальность – учитель начальных классов</a:t>
            </a:r>
          </a:p>
        </p:txBody>
      </p:sp>
      <p:pic>
        <p:nvPicPr>
          <p:cNvPr id="44036" name="Picture 6" descr="F:\фото\Лена\IMG_732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19700" y="1981200"/>
            <a:ext cx="3086100" cy="4114800"/>
          </a:xfr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071563"/>
            <a:ext cx="4038600" cy="52149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Стаж работы – 19лет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Стаж работы в данном учреждении – 3 года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Квалификационная категория – учитель первой категории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(с 2003 г.)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1071563"/>
            <a:ext cx="4038600" cy="5054600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571500" y="1714500"/>
          <a:ext cx="3786188" cy="4357688"/>
        </p:xfrm>
        <a:graphic>
          <a:graphicData uri="http://schemas.openxmlformats.org/presentationml/2006/ole">
            <p:oleObj spid="_x0000_s24578" name="Acrobat Document" r:id="rId3" imgW="5667119" imgH="8019810" progId="AcroExch.Document.7">
              <p:embed/>
            </p:oleObj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8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73</Words>
  <PresentationFormat>Экран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Acrobat Document</vt:lpstr>
      <vt:lpstr>Козякова Елена Владимировна</vt:lpstr>
      <vt:lpstr>Слайд 2</vt:lpstr>
      <vt:lpstr>Слайд 3</vt:lpstr>
      <vt:lpstr>Козякова Елена Владимировна Общие сведения об учителе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Козякова Елена Владимировна</dc:title>
  <dc:creator>xXx</dc:creator>
  <cp:lastModifiedBy>xXx</cp:lastModifiedBy>
  <cp:revision>5</cp:revision>
  <dcterms:created xsi:type="dcterms:W3CDTF">2013-03-28T08:39:57Z</dcterms:created>
  <dcterms:modified xsi:type="dcterms:W3CDTF">2013-03-28T08:55:43Z</dcterms:modified>
</cp:coreProperties>
</file>