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2" autoAdjust="0"/>
    <p:restoredTop sz="94622" autoAdjust="0"/>
  </p:normalViewPr>
  <p:slideViewPr>
    <p:cSldViewPr>
      <p:cViewPr varScale="1">
        <p:scale>
          <a:sx n="98" d="100"/>
          <a:sy n="98" d="100"/>
        </p:scale>
        <p:origin x="-35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29699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00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01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02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03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04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05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9706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07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9709" name="Rectangle 1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9710" name="Rectangle 1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59181F9-EE7A-488E-847E-1F9E46081B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964ED7-857D-4884-85D5-A1B43BEAF7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E4F00-92E5-4504-A0F3-4D8300F836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80566B-019D-4624-A4BD-754E5C84BF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B4953-81F9-4C59-B68E-EDC9DE11EF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D10B35-CE40-4E67-BD69-BC6F92190F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BAB32-3EB3-4257-8C10-11BF467BE6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DE2B02-320D-4FB7-A485-83C2F20544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7A781-26F0-44D6-88C2-41BB05F5B5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13B5C-1A91-47D3-A52B-39A4AD8E75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AA90A2-6B3C-4EB9-8487-2339743B66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2867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7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7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7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7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68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68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682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83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84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fld id="{016C5EA4-3758-4CE8-9F74-BDD3EA01F3AD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portwinter.org/news/muzhskaya-sbornaya-rossii-%E2%80%93-pobeditel-estafetyi-na-vtorom-etape-kubka-mira-po-biatlonu.html" TargetMode="External"/><Relationship Id="rId7" Type="http://schemas.openxmlformats.org/officeDocument/2006/relationships/hyperlink" Target="http://ogotd.livejournal.com/681.html" TargetMode="External"/><Relationship Id="rId2" Type="http://schemas.openxmlformats.org/officeDocument/2006/relationships/hyperlink" Target="http://vrnnews.ru/news_type/index.php?type=4&amp;id=142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slentarss.ru/cms" TargetMode="External"/><Relationship Id="rId5" Type="http://schemas.openxmlformats.org/officeDocument/2006/relationships/hyperlink" Target="http://news.rambler.ru/" TargetMode="External"/><Relationship Id="rId4" Type="http://schemas.openxmlformats.org/officeDocument/2006/relationships/hyperlink" Target="http://news.rambler.ru/20668628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214282" y="357166"/>
            <a:ext cx="8501122" cy="2571768"/>
          </a:xfrm>
        </p:spPr>
        <p:txBody>
          <a:bodyPr/>
          <a:lstStyle/>
          <a:p>
            <a:r>
              <a:rPr lang="ru-RU" sz="6600" dirty="0" smtClean="0">
                <a:solidFill>
                  <a:srgbClr val="FF0000"/>
                </a:solidFill>
              </a:rPr>
              <a:t>РАВНЯЙСЯ НА ОЛИМП!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42844" y="2643182"/>
            <a:ext cx="5500726" cy="2786082"/>
          </a:xfrm>
        </p:spPr>
        <p:txBody>
          <a:bodyPr/>
          <a:lstStyle/>
          <a:p>
            <a:r>
              <a:rPr lang="ru-RU" sz="1800" dirty="0" smtClean="0"/>
              <a:t>УРОК  МАТЕМАТИКИ </a:t>
            </a:r>
          </a:p>
          <a:p>
            <a:r>
              <a:rPr lang="ru-RU" sz="1800" dirty="0" smtClean="0"/>
              <a:t>в 3 классе</a:t>
            </a:r>
          </a:p>
          <a:p>
            <a:r>
              <a:rPr lang="ru-RU" sz="1800" dirty="0"/>
              <a:t>п</a:t>
            </a:r>
            <a:r>
              <a:rPr lang="ru-RU" sz="1800" dirty="0" smtClean="0"/>
              <a:t>о теме 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«Решение задач. Закрепление.» </a:t>
            </a:r>
          </a:p>
          <a:p>
            <a:r>
              <a:rPr lang="ru-RU" sz="1200" dirty="0" smtClean="0"/>
              <a:t>(</a:t>
            </a:r>
            <a:r>
              <a:rPr lang="en-US" sz="1200" dirty="0" smtClean="0"/>
              <a:t>II </a:t>
            </a:r>
            <a:r>
              <a:rPr lang="ru-RU" sz="1200" dirty="0" smtClean="0"/>
              <a:t>четверть)</a:t>
            </a:r>
          </a:p>
          <a:p>
            <a:r>
              <a:rPr lang="ru-RU" sz="1200" dirty="0" smtClean="0"/>
              <a:t>(УМК  Школа России)</a:t>
            </a:r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6000760" y="5072896"/>
            <a:ext cx="300039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FFFF00"/>
                </a:solidFill>
              </a:rPr>
              <a:t>Составила:</a:t>
            </a:r>
          </a:p>
          <a:p>
            <a:r>
              <a:rPr lang="ru-RU" sz="1400" dirty="0" smtClean="0">
                <a:solidFill>
                  <a:srgbClr val="FFFF00"/>
                </a:solidFill>
              </a:rPr>
              <a:t>Учитель начальных классов 1 категории МОАУ «СОШ № 24 г. Орска»</a:t>
            </a:r>
          </a:p>
          <a:p>
            <a:r>
              <a:rPr lang="ru-RU" sz="1400" dirty="0" smtClean="0">
                <a:solidFill>
                  <a:srgbClr val="FFFF00"/>
                </a:solidFill>
              </a:rPr>
              <a:t>Самарина Ольга Александровна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3" name="Picture 5" descr="WarNet.ws: МЫ СДЕЛАЛИ ЭТО. РОССИЯ, МЫ ГОРДИМСЯ ТОБОЙ. (22 фото + 1 гиф + 1 видео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8286776" cy="554043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643306" y="5857892"/>
            <a:ext cx="3500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ХОККЕЙ</a:t>
            </a:r>
            <a:endParaRPr lang="ru-RU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9" name="Picture 7" descr="Плакат 12 июня - День России, постеры, открытки, баннеры, билборды, наклейки, стенгазеты, индивидуальные поздравления ко Дню Рос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0"/>
            <a:ext cx="6858048" cy="541738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2000240"/>
            <a:ext cx="592935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/>
          </a:p>
          <a:p>
            <a:endParaRPr lang="ru-RU" sz="1400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42852"/>
            <a:ext cx="785818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Интернет –ресурсы: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1.</a:t>
            </a:r>
            <a:r>
              <a:rPr lang="en-US" sz="2800" b="1" dirty="0" smtClean="0">
                <a:solidFill>
                  <a:srgbClr val="FFFF00"/>
                </a:solidFill>
              </a:rPr>
              <a:t> http://www.megaart08.com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r>
              <a:rPr lang="ru-RU" sz="2800" b="1" dirty="0" smtClean="0">
                <a:solidFill>
                  <a:srgbClr val="FFFF00"/>
                </a:solidFill>
              </a:rPr>
              <a:t>2.</a:t>
            </a:r>
            <a:r>
              <a:rPr lang="en-US" sz="2800" b="1" dirty="0" smtClean="0">
                <a:solidFill>
                  <a:srgbClr val="FFFF00"/>
                </a:solidFill>
              </a:rPr>
              <a:t> http://www.greenmama.ua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r>
              <a:rPr lang="ru-RU" sz="2800" b="1" dirty="0" smtClean="0">
                <a:solidFill>
                  <a:srgbClr val="FFFF00"/>
                </a:solidFill>
              </a:rPr>
              <a:t>3. </a:t>
            </a:r>
            <a:r>
              <a:rPr lang="en-US" sz="2800" dirty="0" smtClean="0">
                <a:solidFill>
                  <a:srgbClr val="FFFF00"/>
                </a:solidFill>
              </a:rPr>
              <a:t>http</a:t>
            </a:r>
            <a:r>
              <a:rPr lang="en-US" sz="2800" dirty="0">
                <a:solidFill>
                  <a:srgbClr val="FFFF00"/>
                </a:solidFill>
              </a:rPr>
              <a:t>://</a:t>
            </a:r>
            <a:r>
              <a:rPr lang="en-US" sz="2800" dirty="0" smtClean="0">
                <a:solidFill>
                  <a:srgbClr val="FFFF00"/>
                </a:solidFill>
              </a:rPr>
              <a:t>forum.tvercity.ru/index</a:t>
            </a:r>
            <a:r>
              <a:rPr lang="en-US" sz="2800" dirty="0" smtClean="0"/>
              <a:t>.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r>
              <a:rPr lang="ru-RU" sz="2800" b="1" dirty="0" smtClean="0">
                <a:solidFill>
                  <a:srgbClr val="FFFF00"/>
                </a:solidFill>
              </a:rPr>
              <a:t>4. </a:t>
            </a:r>
            <a:r>
              <a:rPr lang="en-US" sz="2800" dirty="0" smtClean="0">
                <a:solidFill>
                  <a:srgbClr val="FFFF00"/>
                </a:solidFill>
              </a:rPr>
              <a:t>http</a:t>
            </a:r>
            <a:r>
              <a:rPr lang="en-US" sz="2800" dirty="0">
                <a:solidFill>
                  <a:srgbClr val="FFFF00"/>
                </a:solidFill>
              </a:rPr>
              <a:t>://</a:t>
            </a:r>
            <a:r>
              <a:rPr lang="en-US" sz="2800" dirty="0" smtClean="0">
                <a:solidFill>
                  <a:srgbClr val="FFFF00"/>
                </a:solidFill>
              </a:rPr>
              <a:t>www.moyareklama.ru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r>
              <a:rPr lang="ru-RU" sz="2800" b="1" dirty="0" smtClean="0">
                <a:solidFill>
                  <a:srgbClr val="FFFF00"/>
                </a:solidFill>
              </a:rPr>
              <a:t>5. </a:t>
            </a:r>
            <a:r>
              <a:rPr lang="en-US" sz="2800" dirty="0">
                <a:solidFill>
                  <a:srgbClr val="FFFF00"/>
                </a:solidFill>
              </a:rPr>
              <a:t>http://</a:t>
            </a:r>
            <a:r>
              <a:rPr lang="en-US" sz="2800" dirty="0" smtClean="0">
                <a:solidFill>
                  <a:srgbClr val="FFFF00"/>
                </a:solidFill>
              </a:rPr>
              <a:t>crosti.ru/all-patterns-tag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r>
              <a:rPr lang="ru-RU" sz="2800" b="1" dirty="0" smtClean="0">
                <a:solidFill>
                  <a:srgbClr val="FFFF00"/>
                </a:solidFill>
              </a:rPr>
              <a:t>6.</a:t>
            </a:r>
            <a:r>
              <a:rPr lang="en-US" sz="2800" dirty="0">
                <a:solidFill>
                  <a:srgbClr val="FFFF00"/>
                </a:solidFill>
                <a:hlinkClick r:id="rId2"/>
              </a:rPr>
              <a:t> http://vrnnews.ru/news_type/index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r>
              <a:rPr lang="ru-RU" sz="2800" b="1" dirty="0" smtClean="0">
                <a:solidFill>
                  <a:srgbClr val="FFFF00"/>
                </a:solidFill>
              </a:rPr>
              <a:t>7.</a:t>
            </a:r>
            <a:r>
              <a:rPr lang="en-US" sz="2800" dirty="0">
                <a:solidFill>
                  <a:srgbClr val="FFFF00"/>
                </a:solidFill>
                <a:hlinkClick r:id="rId3"/>
              </a:rPr>
              <a:t> http://sportwinter.org/news/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r>
              <a:rPr lang="ru-RU" sz="2800" b="1" dirty="0" smtClean="0">
                <a:solidFill>
                  <a:srgbClr val="FFFF00"/>
                </a:solidFill>
              </a:rPr>
              <a:t>8.</a:t>
            </a:r>
            <a:r>
              <a:rPr lang="en-US" sz="2800" dirty="0">
                <a:solidFill>
                  <a:srgbClr val="FFFF00"/>
                </a:solidFill>
                <a:hlinkClick r:id="rId4"/>
              </a:rPr>
              <a:t> </a:t>
            </a:r>
            <a:r>
              <a:rPr lang="en-US" sz="2800" dirty="0">
                <a:solidFill>
                  <a:srgbClr val="FFFF00"/>
                </a:solidFill>
                <a:hlinkClick r:id="rId5"/>
              </a:rPr>
              <a:t>http://</a:t>
            </a:r>
            <a:r>
              <a:rPr lang="en-US" sz="2800" dirty="0" smtClean="0">
                <a:solidFill>
                  <a:srgbClr val="FFFF00"/>
                </a:solidFill>
                <a:hlinkClick r:id="rId5"/>
              </a:rPr>
              <a:t>news.rambler.ru</a:t>
            </a:r>
            <a:endParaRPr lang="ru-RU" sz="2800" dirty="0" smtClean="0">
              <a:solidFill>
                <a:srgbClr val="FFFF00"/>
              </a:solidFill>
            </a:endParaRPr>
          </a:p>
          <a:p>
            <a:r>
              <a:rPr lang="ru-RU" sz="2800" dirty="0" smtClean="0">
                <a:solidFill>
                  <a:srgbClr val="FFFF00"/>
                </a:solidFill>
              </a:rPr>
              <a:t>9. </a:t>
            </a:r>
            <a:r>
              <a:rPr lang="en-US" sz="2800" dirty="0">
                <a:solidFill>
                  <a:srgbClr val="FFFF00"/>
                </a:solidFill>
                <a:hlinkClick r:id="rId6"/>
              </a:rPr>
              <a:t>http://</a:t>
            </a:r>
            <a:r>
              <a:rPr lang="en-US" sz="2800" dirty="0" smtClean="0">
                <a:solidFill>
                  <a:srgbClr val="FFFF00"/>
                </a:solidFill>
                <a:hlinkClick r:id="rId6"/>
              </a:rPr>
              <a:t>ruslentarss.ru/cms</a:t>
            </a:r>
            <a:endParaRPr lang="ru-RU" sz="2800" dirty="0" smtClean="0">
              <a:solidFill>
                <a:srgbClr val="FFFF00"/>
              </a:solidFill>
            </a:endParaRPr>
          </a:p>
          <a:p>
            <a:r>
              <a:rPr lang="ru-RU" sz="2800" dirty="0" smtClean="0">
                <a:solidFill>
                  <a:srgbClr val="FFFF00"/>
                </a:solidFill>
              </a:rPr>
              <a:t>10. </a:t>
            </a:r>
            <a:r>
              <a:rPr lang="en-US" sz="2800" dirty="0">
                <a:solidFill>
                  <a:srgbClr val="FFFF00"/>
                </a:solidFill>
                <a:hlinkClick r:id="rId7"/>
              </a:rPr>
              <a:t>http://ogotd.livejournal.com</a:t>
            </a:r>
            <a:endParaRPr lang="ru-RU" sz="2800" dirty="0" smtClean="0">
              <a:solidFill>
                <a:srgbClr val="FFFF00"/>
              </a:solidFill>
            </a:endParaRPr>
          </a:p>
          <a:p>
            <a:endParaRPr lang="ru-RU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60350"/>
            <a:ext cx="7772400" cy="1470025"/>
          </a:xfrm>
        </p:spPr>
        <p:txBody>
          <a:bodyPr/>
          <a:lstStyle/>
          <a:p>
            <a:r>
              <a:rPr lang="ru-RU" dirty="0" smtClean="0"/>
              <a:t>ЗЕВС - ГРОМОВЕРЖЕЦ</a:t>
            </a:r>
            <a:endParaRPr lang="ru-RU" dirty="0"/>
          </a:p>
        </p:txBody>
      </p:sp>
      <p:pic>
        <p:nvPicPr>
          <p:cNvPr id="2053" name="Picture 5" descr="Новые Мифы - Зевс в мифах: Зевс на Олимп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500174"/>
            <a:ext cx="5273419" cy="530222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2071702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</a:rPr>
              <a:t>Согласно </a:t>
            </a:r>
            <a:r>
              <a:rPr lang="ru-RU" sz="2400" dirty="0">
                <a:solidFill>
                  <a:schemeClr val="tx1"/>
                </a:solidFill>
                <a:latin typeface="Arial" pitchFamily="34" charset="0"/>
              </a:rPr>
              <a:t>мифу, сын Зевса, Геракл привез в Олимпию священную оливковую ветвь и учредил игры атлетов в знак победы Зевса над своим отцом – Кроном. Так же известно что Геракл, создав олимпийские игры увековечил память о </a:t>
            </a:r>
            <a:r>
              <a:rPr lang="ru-RU" sz="2400" dirty="0" err="1">
                <a:solidFill>
                  <a:schemeClr val="tx1"/>
                </a:solidFill>
                <a:latin typeface="Arial" pitchFamily="34" charset="0"/>
              </a:rPr>
              <a:t>Пелопсе</a:t>
            </a:r>
            <a:r>
              <a:rPr lang="ru-RU" sz="2400" dirty="0">
                <a:solidFill>
                  <a:schemeClr val="tx1"/>
                </a:solidFill>
                <a:latin typeface="Arial" pitchFamily="34" charset="0"/>
              </a:rPr>
              <a:t> , победившем в гонке на колесницах жестокого царя </a:t>
            </a:r>
            <a:r>
              <a:rPr lang="ru-RU" sz="2400" dirty="0" err="1">
                <a:solidFill>
                  <a:schemeClr val="tx1"/>
                </a:solidFill>
                <a:latin typeface="Arial" pitchFamily="34" charset="0"/>
              </a:rPr>
              <a:t>Эномая</a:t>
            </a:r>
            <a:r>
              <a:rPr lang="ru-RU" sz="2400" dirty="0">
                <a:solidFill>
                  <a:schemeClr val="tx1"/>
                </a:solidFill>
                <a:latin typeface="Arial" pitchFamily="34" charset="0"/>
              </a:rPr>
              <a:t>. </a:t>
            </a:r>
          </a:p>
        </p:txBody>
      </p:sp>
      <p:pic>
        <p:nvPicPr>
          <p:cNvPr id="30725" name="Picture 5" descr="10 основных мифов об интернет-бизнесе. Твой Золотой Пу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071678"/>
            <a:ext cx="3357586" cy="4786322"/>
          </a:xfrm>
          <a:prstGeom prst="rect">
            <a:avLst/>
          </a:prstGeom>
          <a:noFill/>
        </p:spPr>
      </p:pic>
      <p:pic>
        <p:nvPicPr>
          <p:cNvPr id="30727" name="Picture 7" descr="Спорт Документ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000372"/>
            <a:ext cx="3960812" cy="37369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1" name="Picture 7" descr="олимпийский флаг символизирует Флаги и гербы"/>
          <p:cNvPicPr>
            <a:picLocks noChangeAspect="1" noChangeArrowheads="1"/>
          </p:cNvPicPr>
          <p:nvPr/>
        </p:nvPicPr>
        <p:blipFill>
          <a:blip r:embed="rId2"/>
          <a:srcRect t="20444" b="19555"/>
          <a:stretch>
            <a:fillRect/>
          </a:stretch>
        </p:blipFill>
        <p:spPr bwMode="auto">
          <a:xfrm>
            <a:off x="1142976" y="120930"/>
            <a:ext cx="7775599" cy="4665392"/>
          </a:xfrm>
          <a:prstGeom prst="rect">
            <a:avLst/>
          </a:prstGeom>
          <a:noFill/>
        </p:spPr>
      </p:pic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857356" y="1428736"/>
            <a:ext cx="12969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Европа</a:t>
            </a:r>
          </a:p>
          <a:p>
            <a:endParaRPr lang="ru-RU" dirty="0"/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3286116" y="2928934"/>
            <a:ext cx="935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Азия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4429124" y="1357298"/>
            <a:ext cx="1152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Африка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6929454" y="1500174"/>
            <a:ext cx="12969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Америка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5500694" y="3000372"/>
            <a:ext cx="1584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Австралия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1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  <p:bldP spid="31753" grpId="0"/>
      <p:bldP spid="317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Олимпийская деревня в Сочи 20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4063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0" y="357166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Россия, г. Сочи, 2014 год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Биатлон сегодня. Свежие новости. Онлайн, трансляция &quot; Курьер-медиа.р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4897437" cy="2928934"/>
          </a:xfrm>
          <a:prstGeom prst="rect">
            <a:avLst/>
          </a:prstGeom>
          <a:noFill/>
        </p:spPr>
      </p:pic>
      <p:pic>
        <p:nvPicPr>
          <p:cNvPr id="33799" name="Picture 7" descr="Вести.Ru: Биатлон. Французы выиграли смешанную эстафет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2928934"/>
            <a:ext cx="6609337" cy="37544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429256" y="642918"/>
            <a:ext cx="3429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БИАТЛОН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 descr="Финал Кубка России по фигурному катанию стартует в Твери - Т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694490" cy="507207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5500702"/>
            <a:ext cx="6929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ФИГУРНОЕ КАТАНИЕ</a:t>
            </a:r>
            <a:endParaRPr lang="ru-RU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9" name="Picture 9" descr="Косметика Грин Ма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78206" cy="557214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5534561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</a:rPr>
              <a:t>Татьяна </a:t>
            </a:r>
            <a:r>
              <a:rPr lang="ru-RU" sz="3200" b="1" dirty="0" err="1" smtClean="0">
                <a:solidFill>
                  <a:srgbClr val="FFC000"/>
                </a:solidFill>
              </a:rPr>
              <a:t>Волосожар</a:t>
            </a:r>
            <a:r>
              <a:rPr lang="ru-RU" sz="3200" b="1" dirty="0" smtClean="0">
                <a:solidFill>
                  <a:srgbClr val="FFC000"/>
                </a:solidFill>
              </a:rPr>
              <a:t> и Максим </a:t>
            </a:r>
            <a:r>
              <a:rPr lang="ru-RU" sz="3200" b="1" dirty="0" err="1" smtClean="0">
                <a:solidFill>
                  <a:srgbClr val="FFC000"/>
                </a:solidFill>
              </a:rPr>
              <a:t>Траньков</a:t>
            </a:r>
            <a:endParaRPr lang="ru-RU" sz="32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9" name="Picture 5" descr="Воронежская спортсменка примет участие в этапе Кубка Мира по лыжным гонкам - ИА &quot;ВрнНьюз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8169359" cy="550070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43174" y="5643578"/>
            <a:ext cx="58579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C000"/>
                </a:solidFill>
              </a:rPr>
              <a:t>Лыжные гонки</a:t>
            </a:r>
            <a:endParaRPr lang="ru-RU" sz="6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рбита">
  <a:themeElements>
    <a:clrScheme name="Орбита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Орбита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рбита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Orbit</Template>
  <TotalTime>67</TotalTime>
  <Words>178</Words>
  <Application>Microsoft Office PowerPoint</Application>
  <PresentationFormat>Экран (4:3)</PresentationFormat>
  <Paragraphs>44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Times New Roman</vt:lpstr>
      <vt:lpstr>Wingdings</vt:lpstr>
      <vt:lpstr>Орбита</vt:lpstr>
      <vt:lpstr>РАВНЯЙСЯ НА ОЛИМП!</vt:lpstr>
      <vt:lpstr>ЗЕВС - ГРОМОВЕРЖЕЦ</vt:lpstr>
      <vt:lpstr>Согласно мифу, сын Зевса, Геракл привез в Олимпию священную оливковую ветвь и учредил игры атлетов в знак победы Зевса над своим отцом – Кроном. Так же известно что Геракл, создав олимпийские игры увековечил память о Пелопсе , победившем в гонке на колесницах жестокого царя Эномая.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UserXP</cp:lastModifiedBy>
  <cp:revision>8</cp:revision>
  <dcterms:created xsi:type="dcterms:W3CDTF">2014-12-06T13:12:09Z</dcterms:created>
  <dcterms:modified xsi:type="dcterms:W3CDTF">2014-12-06T14:39:56Z</dcterms:modified>
</cp:coreProperties>
</file>