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544" autoAdjust="0"/>
    <p:restoredTop sz="94660"/>
  </p:normalViewPr>
  <p:slideViewPr>
    <p:cSldViewPr>
      <p:cViewPr varScale="1">
        <p:scale>
          <a:sx n="54" d="100"/>
          <a:sy n="54" d="100"/>
        </p:scale>
        <p:origin x="-165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C5D1A-9C3A-4283-B75F-A0D3F0CEA66B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3641E-7988-45EB-BB63-A28F9B7B9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C5D1A-9C3A-4283-B75F-A0D3F0CEA66B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3641E-7988-45EB-BB63-A28F9B7B9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C5D1A-9C3A-4283-B75F-A0D3F0CEA66B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3641E-7988-45EB-BB63-A28F9B7B9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C5D1A-9C3A-4283-B75F-A0D3F0CEA66B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3641E-7988-45EB-BB63-A28F9B7B9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C5D1A-9C3A-4283-B75F-A0D3F0CEA66B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3641E-7988-45EB-BB63-A28F9B7B9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C5D1A-9C3A-4283-B75F-A0D3F0CEA66B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3641E-7988-45EB-BB63-A28F9B7B9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C5D1A-9C3A-4283-B75F-A0D3F0CEA66B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3641E-7988-45EB-BB63-A28F9B7B9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C5D1A-9C3A-4283-B75F-A0D3F0CEA66B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3641E-7988-45EB-BB63-A28F9B7B9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C5D1A-9C3A-4283-B75F-A0D3F0CEA66B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3641E-7988-45EB-BB63-A28F9B7B9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C5D1A-9C3A-4283-B75F-A0D3F0CEA66B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3641E-7988-45EB-BB63-A28F9B7B9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C5D1A-9C3A-4283-B75F-A0D3F0CEA66B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3641E-7988-45EB-BB63-A28F9B7B9F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84C5D1A-9C3A-4283-B75F-A0D3F0CEA66B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803641E-7988-45EB-BB63-A28F9B7B9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228601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Отношения «Больше», «Меньше»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татьяна\Downloads\миш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89" y="2805912"/>
            <a:ext cx="6429421" cy="37663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4071966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7030A0"/>
                </a:solidFill>
              </a:rPr>
              <a:t>Молодцы !</a:t>
            </a:r>
            <a:endParaRPr lang="ru-RU" sz="72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татьяна\Downloads\бабуч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3169">
            <a:off x="2643174" y="714356"/>
            <a:ext cx="3738552" cy="30248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Сравните количество предметов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татьяна\Downloads\мя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071942"/>
            <a:ext cx="1387994" cy="1571636"/>
          </a:xfrm>
          <a:prstGeom prst="rect">
            <a:avLst/>
          </a:prstGeom>
          <a:noFill/>
        </p:spPr>
      </p:pic>
      <p:pic>
        <p:nvPicPr>
          <p:cNvPr id="2051" name="Picture 3" descr="C:\Users\татьяна\Downloads\мя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857364"/>
            <a:ext cx="1450592" cy="1643074"/>
          </a:xfrm>
          <a:prstGeom prst="rect">
            <a:avLst/>
          </a:prstGeom>
          <a:noFill/>
        </p:spPr>
      </p:pic>
      <p:pic>
        <p:nvPicPr>
          <p:cNvPr id="2052" name="Picture 4" descr="C:\Users\татьяна\Downloads\мя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286125"/>
            <a:ext cx="1365248" cy="1546406"/>
          </a:xfrm>
          <a:prstGeom prst="rect">
            <a:avLst/>
          </a:prstGeom>
          <a:noFill/>
        </p:spPr>
      </p:pic>
      <p:pic>
        <p:nvPicPr>
          <p:cNvPr id="2053" name="Picture 5" descr="C:\Users\татьяна\Downloads\мя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14356"/>
            <a:ext cx="1324453" cy="1500198"/>
          </a:xfrm>
          <a:prstGeom prst="rect">
            <a:avLst/>
          </a:prstGeom>
          <a:noFill/>
        </p:spPr>
      </p:pic>
      <p:pic>
        <p:nvPicPr>
          <p:cNvPr id="2054" name="Picture 6" descr="C:\Users\татьяна\Downloads\пирами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571480"/>
            <a:ext cx="1393392" cy="2462218"/>
          </a:xfrm>
          <a:prstGeom prst="rect">
            <a:avLst/>
          </a:prstGeom>
          <a:noFill/>
        </p:spPr>
      </p:pic>
      <p:pic>
        <p:nvPicPr>
          <p:cNvPr id="2055" name="Picture 7" descr="C:\Users\татьяна\Downloads\пирами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286124"/>
            <a:ext cx="1293677" cy="2286016"/>
          </a:xfrm>
          <a:prstGeom prst="rect">
            <a:avLst/>
          </a:prstGeom>
          <a:noFill/>
        </p:spPr>
      </p:pic>
      <p:pic>
        <p:nvPicPr>
          <p:cNvPr id="2056" name="Picture 8" descr="C:\Users\татьяна\Downloads\пирами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1450252"/>
            <a:ext cx="1285884" cy="2272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Прямая соединительная линия 11"/>
          <p:cNvCxnSpPr>
            <a:stCxn id="2053" idx="3"/>
          </p:cNvCxnSpPr>
          <p:nvPr/>
        </p:nvCxnSpPr>
        <p:spPr>
          <a:xfrm flipV="1">
            <a:off x="2395991" y="1428735"/>
            <a:ext cx="349265" cy="35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86388"/>
            <a:ext cx="8183880" cy="7486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Больше                        Меньше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татьяна\Downloads\пирамид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143248"/>
            <a:ext cx="1172395" cy="2071702"/>
          </a:xfrm>
          <a:prstGeom prst="rect">
            <a:avLst/>
          </a:prstGeom>
          <a:noFill/>
        </p:spPr>
      </p:pic>
      <p:pic>
        <p:nvPicPr>
          <p:cNvPr id="3075" name="Picture 3" descr="C:\Users\татьяна\Downloads\пирами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714356"/>
            <a:ext cx="1231682" cy="2176466"/>
          </a:xfrm>
          <a:prstGeom prst="rect">
            <a:avLst/>
          </a:prstGeom>
          <a:noFill/>
        </p:spPr>
      </p:pic>
      <p:pic>
        <p:nvPicPr>
          <p:cNvPr id="3076" name="Picture 4" descr="C:\Users\татьяна\Downloads\пирами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2143116"/>
            <a:ext cx="1212822" cy="2143140"/>
          </a:xfrm>
          <a:prstGeom prst="rect">
            <a:avLst/>
          </a:prstGeom>
          <a:noFill/>
        </p:spPr>
      </p:pic>
      <p:pic>
        <p:nvPicPr>
          <p:cNvPr id="3077" name="Picture 5" descr="C:\Users\татьяна\Downloads\мя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857628"/>
            <a:ext cx="1451084" cy="1643074"/>
          </a:xfrm>
          <a:prstGeom prst="rect">
            <a:avLst/>
          </a:prstGeom>
          <a:noFill/>
        </p:spPr>
      </p:pic>
      <p:pic>
        <p:nvPicPr>
          <p:cNvPr id="3078" name="Picture 6" descr="C:\Users\татьяна\Downloads\мя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00438"/>
            <a:ext cx="1451084" cy="1643074"/>
          </a:xfrm>
          <a:prstGeom prst="rect">
            <a:avLst/>
          </a:prstGeom>
          <a:noFill/>
        </p:spPr>
      </p:pic>
      <p:pic>
        <p:nvPicPr>
          <p:cNvPr id="3079" name="Picture 7" descr="C:\Users\татьяна\Downloads\мя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500174"/>
            <a:ext cx="1461728" cy="1655126"/>
          </a:xfrm>
          <a:prstGeom prst="rect">
            <a:avLst/>
          </a:prstGeom>
          <a:noFill/>
        </p:spPr>
      </p:pic>
      <p:pic>
        <p:nvPicPr>
          <p:cNvPr id="3080" name="Picture 8" descr="C:\Users\татьяна\Downloads\мя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642918"/>
            <a:ext cx="1387994" cy="1571636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2000232" y="114298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928794" y="1071546"/>
            <a:ext cx="46434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643306" y="2500306"/>
            <a:ext cx="4357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643306" y="4786322"/>
            <a:ext cx="2857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786190"/>
            <a:ext cx="8183880" cy="22488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Если количество предметов в группах не равно, то говорят, что одних предметов больше, а других меньше.</a:t>
            </a:r>
            <a:endParaRPr lang="ru-RU" dirty="0"/>
          </a:p>
        </p:txBody>
      </p:sp>
      <p:pic>
        <p:nvPicPr>
          <p:cNvPr id="4098" name="Picture 2" descr="C:\Users\татьяна\Downloads\машин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00042"/>
            <a:ext cx="1541453" cy="1541453"/>
          </a:xfrm>
          <a:prstGeom prst="rect">
            <a:avLst/>
          </a:prstGeom>
          <a:noFill/>
        </p:spPr>
      </p:pic>
      <p:pic>
        <p:nvPicPr>
          <p:cNvPr id="4099" name="Picture 3" descr="C:\Users\татьяна\Downloads\маши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214554"/>
            <a:ext cx="1547810" cy="1547810"/>
          </a:xfrm>
          <a:prstGeom prst="rect">
            <a:avLst/>
          </a:prstGeom>
          <a:noFill/>
        </p:spPr>
      </p:pic>
      <p:pic>
        <p:nvPicPr>
          <p:cNvPr id="4100" name="Picture 4" descr="C:\Users\татьяна\Downloads\миш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857232"/>
            <a:ext cx="4091962" cy="26458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00504"/>
            <a:ext cx="818388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 ними положите квадраты. Их должно быть больше, чем треугольников.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18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Положите перед собой 5 треугольников</a:t>
            </a:r>
            <a:endParaRPr lang="ru-RU" sz="4000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286248" y="2214554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643570" y="2214554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072330" y="2214554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571604" y="2214554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928926" y="2214554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Сравните количество предметов</a:t>
            </a:r>
            <a:endParaRPr lang="ru-RU" sz="3200" dirty="0"/>
          </a:p>
        </p:txBody>
      </p:sp>
      <p:pic>
        <p:nvPicPr>
          <p:cNvPr id="1026" name="Picture 2" descr="C:\Users\татьяна\Downloads\кубик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3445876" cy="2662926"/>
          </a:xfrm>
          <a:prstGeom prst="rect">
            <a:avLst/>
          </a:prstGeom>
          <a:noFill/>
        </p:spPr>
      </p:pic>
      <p:pic>
        <p:nvPicPr>
          <p:cNvPr id="1027" name="Picture 3" descr="C:\Users\татьяна\Downloads\машинк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7004" y="642919"/>
            <a:ext cx="1821669" cy="1214446"/>
          </a:xfrm>
          <a:prstGeom prst="rect">
            <a:avLst/>
          </a:prstGeom>
          <a:noFill/>
        </p:spPr>
      </p:pic>
      <p:pic>
        <p:nvPicPr>
          <p:cNvPr id="6" name="Picture 3" descr="C:\Users\татьяна\Downloads\машинк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929067"/>
            <a:ext cx="1876410" cy="1250940"/>
          </a:xfrm>
          <a:prstGeom prst="rect">
            <a:avLst/>
          </a:prstGeom>
          <a:noFill/>
        </p:spPr>
      </p:pic>
      <p:pic>
        <p:nvPicPr>
          <p:cNvPr id="1028" name="Picture 4" descr="C:\Users\татьяна\Downloads\машинк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428869"/>
            <a:ext cx="1785930" cy="1190620"/>
          </a:xfrm>
          <a:prstGeom prst="rect">
            <a:avLst/>
          </a:prstGeom>
          <a:noFill/>
        </p:spPr>
      </p:pic>
      <p:pic>
        <p:nvPicPr>
          <p:cNvPr id="1029" name="Picture 5" descr="C:\Users\татьяна\Downloads\машинк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4842" y="571480"/>
            <a:ext cx="1821669" cy="12144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Сравните количество предметов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татьяна\Downloads\зая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857628"/>
            <a:ext cx="936626" cy="1079996"/>
          </a:xfrm>
          <a:prstGeom prst="rect">
            <a:avLst/>
          </a:prstGeom>
          <a:noFill/>
        </p:spPr>
      </p:pic>
      <p:pic>
        <p:nvPicPr>
          <p:cNvPr id="3075" name="Picture 3" descr="C:\Users\татьяна\Downloads\заяц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857628"/>
            <a:ext cx="1008064" cy="1162369"/>
          </a:xfrm>
          <a:prstGeom prst="rect">
            <a:avLst/>
          </a:prstGeom>
          <a:noFill/>
        </p:spPr>
      </p:pic>
      <p:pic>
        <p:nvPicPr>
          <p:cNvPr id="3076" name="Picture 4" descr="C:\Users\татьяна\Downloads\заяц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2285992"/>
            <a:ext cx="1079502" cy="1244742"/>
          </a:xfrm>
          <a:prstGeom prst="rect">
            <a:avLst/>
          </a:prstGeom>
          <a:noFill/>
        </p:spPr>
      </p:pic>
      <p:pic>
        <p:nvPicPr>
          <p:cNvPr id="3077" name="Picture 5" descr="C:\Users\татьяна\Downloads\заяц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141" y="857232"/>
            <a:ext cx="1053228" cy="1214446"/>
          </a:xfrm>
          <a:prstGeom prst="rect">
            <a:avLst/>
          </a:prstGeom>
          <a:noFill/>
        </p:spPr>
      </p:pic>
      <p:pic>
        <p:nvPicPr>
          <p:cNvPr id="3078" name="Picture 6" descr="C:\Users\татьяна\Downloads\заяц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786190"/>
            <a:ext cx="1053228" cy="1214446"/>
          </a:xfrm>
          <a:prstGeom prst="rect">
            <a:avLst/>
          </a:prstGeom>
          <a:noFill/>
        </p:spPr>
      </p:pic>
      <p:pic>
        <p:nvPicPr>
          <p:cNvPr id="3079" name="Picture 7" descr="C:\Users\татьяна\Downloads\заяц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469" y="2357431"/>
            <a:ext cx="1053228" cy="1214446"/>
          </a:xfrm>
          <a:prstGeom prst="rect">
            <a:avLst/>
          </a:prstGeom>
          <a:noFill/>
        </p:spPr>
      </p:pic>
      <p:pic>
        <p:nvPicPr>
          <p:cNvPr id="3080" name="Picture 8" descr="C:\Users\татьяна\Downloads\заяц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857232"/>
            <a:ext cx="1160459" cy="1338091"/>
          </a:xfrm>
          <a:prstGeom prst="rect">
            <a:avLst/>
          </a:prstGeom>
          <a:noFill/>
        </p:spPr>
      </p:pic>
      <p:pic>
        <p:nvPicPr>
          <p:cNvPr id="3081" name="Picture 9" descr="C:\Users\татьяна\Downloads\медведь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1071546"/>
            <a:ext cx="1198195" cy="1011276"/>
          </a:xfrm>
          <a:prstGeom prst="rect">
            <a:avLst/>
          </a:prstGeom>
          <a:noFill/>
        </p:spPr>
      </p:pic>
      <p:pic>
        <p:nvPicPr>
          <p:cNvPr id="3082" name="Picture 10" descr="C:\Users\татьяна\Downloads\медведь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82" y="2571744"/>
            <a:ext cx="1166804" cy="984782"/>
          </a:xfrm>
          <a:prstGeom prst="rect">
            <a:avLst/>
          </a:prstGeom>
          <a:noFill/>
        </p:spPr>
      </p:pic>
      <p:pic>
        <p:nvPicPr>
          <p:cNvPr id="3083" name="Picture 11" descr="C:\Users\татьяна\Downloads\медведь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3929066"/>
            <a:ext cx="1238241" cy="1045075"/>
          </a:xfrm>
          <a:prstGeom prst="rect">
            <a:avLst/>
          </a:prstGeom>
          <a:noFill/>
        </p:spPr>
      </p:pic>
      <p:pic>
        <p:nvPicPr>
          <p:cNvPr id="3084" name="Picture 12" descr="C:\Users\татьяна\Downloads\медведь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1071546"/>
            <a:ext cx="1280902" cy="1081081"/>
          </a:xfrm>
          <a:prstGeom prst="rect">
            <a:avLst/>
          </a:prstGeom>
          <a:noFill/>
        </p:spPr>
      </p:pic>
      <p:pic>
        <p:nvPicPr>
          <p:cNvPr id="3085" name="Picture 13" descr="C:\Users\татьяна\Downloads\медведь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4000504"/>
            <a:ext cx="1184992" cy="1000132"/>
          </a:xfrm>
          <a:prstGeom prst="rect">
            <a:avLst/>
          </a:prstGeom>
          <a:noFill/>
        </p:spPr>
      </p:pic>
      <p:pic>
        <p:nvPicPr>
          <p:cNvPr id="3086" name="Picture 14" descr="C:\Users\татьяна\Downloads\медведь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1071546"/>
            <a:ext cx="1280902" cy="1081081"/>
          </a:xfrm>
          <a:prstGeom prst="rect">
            <a:avLst/>
          </a:prstGeom>
          <a:noFill/>
        </p:spPr>
      </p:pic>
      <p:pic>
        <p:nvPicPr>
          <p:cNvPr id="3087" name="Picture 15" descr="C:\Users\татьяна\Downloads\медведь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2571744"/>
            <a:ext cx="1196259" cy="10096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Сравните количество предметов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татьяна\Downloads\бабочк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1714500" cy="1581150"/>
          </a:xfrm>
          <a:prstGeom prst="rect">
            <a:avLst/>
          </a:prstGeom>
          <a:noFill/>
        </p:spPr>
      </p:pic>
      <p:pic>
        <p:nvPicPr>
          <p:cNvPr id="1027" name="Picture 3" descr="C:\Users\татьяна\Downloads\бабочк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143116"/>
            <a:ext cx="1714500" cy="1581150"/>
          </a:xfrm>
          <a:prstGeom prst="rect">
            <a:avLst/>
          </a:prstGeom>
          <a:noFill/>
        </p:spPr>
      </p:pic>
      <p:pic>
        <p:nvPicPr>
          <p:cNvPr id="1028" name="Picture 4" descr="C:\Users\татьяна\Downloads\бабочк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714752"/>
            <a:ext cx="1714500" cy="1581150"/>
          </a:xfrm>
          <a:prstGeom prst="rect">
            <a:avLst/>
          </a:prstGeom>
          <a:noFill/>
        </p:spPr>
      </p:pic>
      <p:pic>
        <p:nvPicPr>
          <p:cNvPr id="1029" name="Picture 5" descr="C:\Users\татьяна\Downloads\бабуч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500042"/>
            <a:ext cx="1816700" cy="1469876"/>
          </a:xfrm>
          <a:prstGeom prst="rect">
            <a:avLst/>
          </a:prstGeom>
          <a:noFill/>
        </p:spPr>
      </p:pic>
      <p:pic>
        <p:nvPicPr>
          <p:cNvPr id="1030" name="Picture 6" descr="C:\Users\татьяна\Downloads\бабуч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000240"/>
            <a:ext cx="2442786" cy="1976436"/>
          </a:xfrm>
          <a:prstGeom prst="rect">
            <a:avLst/>
          </a:prstGeom>
          <a:noFill/>
        </p:spPr>
      </p:pic>
      <p:pic>
        <p:nvPicPr>
          <p:cNvPr id="1031" name="Picture 7" descr="C:\Users\татьяна\Downloads\бабучк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1000108"/>
            <a:ext cx="2001315" cy="1619246"/>
          </a:xfrm>
          <a:prstGeom prst="rect">
            <a:avLst/>
          </a:prstGeom>
          <a:noFill/>
        </p:spPr>
      </p:pic>
      <p:pic>
        <p:nvPicPr>
          <p:cNvPr id="1032" name="Picture 8" descr="C:\Users\татьяна\Downloads\бабучк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4143380"/>
            <a:ext cx="1648139" cy="1333494"/>
          </a:xfrm>
          <a:prstGeom prst="rect">
            <a:avLst/>
          </a:prstGeom>
          <a:noFill/>
        </p:spPr>
      </p:pic>
      <p:pic>
        <p:nvPicPr>
          <p:cNvPr id="1033" name="Picture 9" descr="C:\Users\татьяна\Downloads\бабучк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3429000"/>
            <a:ext cx="1913021" cy="15478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929066"/>
            <a:ext cx="8183880" cy="2105974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B0F0"/>
                </a:solidFill>
              </a:rPr>
              <a:t>Что вы сегодня узнали на уроке</a:t>
            </a:r>
            <a:r>
              <a:rPr lang="en-US" sz="6000" dirty="0" smtClean="0">
                <a:solidFill>
                  <a:srgbClr val="00B0F0"/>
                </a:solidFill>
              </a:rPr>
              <a:t>?</a:t>
            </a:r>
            <a:endParaRPr lang="ru-RU" sz="6000" dirty="0">
              <a:solidFill>
                <a:srgbClr val="00B0F0"/>
              </a:solidFill>
            </a:endParaRPr>
          </a:p>
        </p:txBody>
      </p:sp>
      <p:pic>
        <p:nvPicPr>
          <p:cNvPr id="3074" name="Picture 2" descr="C:\Users\татьяна\Downloads\чебураш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530225"/>
            <a:ext cx="3398838" cy="33988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227</TotalTime>
  <Words>68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Отношения «Больше», «Меньше»</vt:lpstr>
      <vt:lpstr>Сравните количество предметов</vt:lpstr>
      <vt:lpstr>Больше                        Меньше</vt:lpstr>
      <vt:lpstr>Если количество предметов в группах не равно, то говорят, что одних предметов больше, а других меньше.</vt:lpstr>
      <vt:lpstr>Под ними положите квадраты. Их должно быть больше, чем треугольников.</vt:lpstr>
      <vt:lpstr>Сравните количество предметов</vt:lpstr>
      <vt:lpstr>Сравните количество предметов</vt:lpstr>
      <vt:lpstr>Сравните количество предметов</vt:lpstr>
      <vt:lpstr>Что вы сегодня узнали на уроке?</vt:lpstr>
      <vt:lpstr>Молодцы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Отношения «Больше», «Меньше»</dc:title>
  <dc:creator>татьяна</dc:creator>
  <cp:lastModifiedBy>татьяна</cp:lastModifiedBy>
  <cp:revision>25</cp:revision>
  <dcterms:created xsi:type="dcterms:W3CDTF">2014-12-06T22:56:57Z</dcterms:created>
  <dcterms:modified xsi:type="dcterms:W3CDTF">2014-12-07T14:44:39Z</dcterms:modified>
</cp:coreProperties>
</file>