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67" r:id="rId4"/>
    <p:sldId id="266" r:id="rId5"/>
    <p:sldId id="260" r:id="rId6"/>
    <p:sldId id="270" r:id="rId7"/>
    <p:sldId id="261" r:id="rId8"/>
    <p:sldId id="262" r:id="rId9"/>
    <p:sldId id="263" r:id="rId10"/>
    <p:sldId id="271" r:id="rId11"/>
    <p:sldId id="273" r:id="rId12"/>
    <p:sldId id="275" r:id="rId13"/>
    <p:sldId id="274" r:id="rId14"/>
    <p:sldId id="277" r:id="rId15"/>
    <p:sldId id="272" r:id="rId16"/>
    <p:sldId id="285" r:id="rId17"/>
    <p:sldId id="286" r:id="rId18"/>
    <p:sldId id="281" r:id="rId19"/>
    <p:sldId id="278" r:id="rId20"/>
    <p:sldId id="279" r:id="rId21"/>
    <p:sldId id="280" r:id="rId22"/>
    <p:sldId id="282" r:id="rId23"/>
    <p:sldId id="283" r:id="rId24"/>
    <p:sldId id="28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1C659-37C7-4ABD-BF7B-ECA127DE081C}" type="datetimeFigureOut">
              <a:rPr lang="ru-RU" smtClean="0"/>
              <a:pPr/>
              <a:t>21.01.2014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087B3-8EC4-4B1D-A8A0-9D5C950E21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087B3-8EC4-4B1D-A8A0-9D5C950E21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851648" cy="1114444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</a:t>
            </a:r>
            <a:r>
              <a:rPr lang="ru-RU" dirty="0" smtClean="0"/>
              <a:t>ОБАКИ – КТО ОНИ?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857496"/>
            <a:ext cx="7572428" cy="21812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</a:t>
            </a:r>
            <a:r>
              <a:rPr lang="ru-RU" sz="1400" dirty="0" smtClean="0"/>
              <a:t> </a:t>
            </a:r>
            <a:r>
              <a:rPr lang="ru-RU" sz="1600" dirty="0" smtClean="0"/>
              <a:t>ученица 1б класса </a:t>
            </a:r>
            <a:endParaRPr lang="en-US" sz="1600" dirty="0" smtClean="0"/>
          </a:p>
          <a:p>
            <a:r>
              <a:rPr lang="ru-RU" sz="1600" dirty="0" smtClean="0"/>
              <a:t>гимназии №29 </a:t>
            </a:r>
          </a:p>
          <a:p>
            <a:r>
              <a:rPr lang="ru-RU" sz="1600" dirty="0" err="1" smtClean="0"/>
              <a:t>Колосовская</a:t>
            </a:r>
            <a:r>
              <a:rPr lang="ru-RU" sz="1600" dirty="0" smtClean="0"/>
              <a:t> Софья</a:t>
            </a:r>
          </a:p>
        </p:txBody>
      </p:sp>
      <p:pic>
        <p:nvPicPr>
          <p:cNvPr id="6" name="Рисунок 5" descr="соба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214686"/>
            <a:ext cx="3619525" cy="27146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0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72330" y="4000504"/>
            <a:ext cx="121444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Picture 11" descr="dog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5286388"/>
            <a:ext cx="171530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71472" y="5786453"/>
            <a:ext cx="7366000" cy="95410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Собаки используются охотниками для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выслеживания дичи, птиц, зайцев, оленей.</a:t>
            </a:r>
          </a:p>
        </p:txBody>
      </p:sp>
      <p:pic>
        <p:nvPicPr>
          <p:cNvPr id="11283" name="Picture 19" descr="sobaka_8_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119812" cy="457993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8" name="Picture 13" descr="dog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57694"/>
            <a:ext cx="1392238" cy="139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14480" y="5643578"/>
            <a:ext cx="4756150" cy="95410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Пастухам собаки помогают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пасти стада животных.</a:t>
            </a:r>
          </a:p>
        </p:txBody>
      </p:sp>
      <p:pic>
        <p:nvPicPr>
          <p:cNvPr id="11277" name="Picture 13" descr="0f8ca111d5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551612" cy="4167188"/>
          </a:xfrm>
          <a:prstGeom prst="rect">
            <a:avLst/>
          </a:prstGeom>
          <a:noFill/>
          <a:ln w="57150">
            <a:solidFill>
              <a:srgbClr val="4D4D4D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0" descr="dog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643578"/>
            <a:ext cx="1152525" cy="1076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7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82613" y="4941888"/>
            <a:ext cx="7665304" cy="954107"/>
          </a:xfrm>
          <a:prstGeom prst="rect">
            <a:avLst/>
          </a:prstGeom>
          <a:solidFill>
            <a:srgbClr val="CCCCFF"/>
          </a:solidFill>
          <a:ln w="57150">
            <a:solidFill>
              <a:srgbClr val="9966FF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На Севере ездовые собаки перевозят упряжки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с людьми и грузами.</a:t>
            </a:r>
          </a:p>
        </p:txBody>
      </p:sp>
      <p:pic>
        <p:nvPicPr>
          <p:cNvPr id="11270" name="Picture 6" descr="41125092_1237237194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765175"/>
            <a:ext cx="5616575" cy="395128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Picture 17" descr="dog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44" y="5572140"/>
            <a:ext cx="85725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47813" y="5357825"/>
            <a:ext cx="6053137" cy="95410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Полицейским </a:t>
            </a:r>
            <a:r>
              <a:rPr lang="ru-RU" sz="2800" dirty="0">
                <a:solidFill>
                  <a:srgbClr val="7030A0"/>
                </a:solidFill>
              </a:rPr>
              <a:t>собаки помогают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 разыскивать нарушителей закона.</a:t>
            </a:r>
          </a:p>
        </p:txBody>
      </p:sp>
      <p:pic>
        <p:nvPicPr>
          <p:cNvPr id="11274" name="Picture 10" descr="08022008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2946400" cy="42799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275" name="Picture 11" descr="090b9ed0858e171dc2132fcdec576f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92150"/>
            <a:ext cx="3194050" cy="437992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6" descr="dog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286388"/>
            <a:ext cx="1295400" cy="127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8175" y="5229225"/>
            <a:ext cx="5453159" cy="95410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7030A0"/>
                </a:solidFill>
              </a:rPr>
              <a:t>Слепым людям надёжно служат </a:t>
            </a:r>
          </a:p>
          <a:p>
            <a:pPr algn="ctr"/>
            <a:r>
              <a:rPr lang="ru-RU" sz="2800">
                <a:solidFill>
                  <a:srgbClr val="7030A0"/>
                </a:solidFill>
              </a:rPr>
              <a:t>собаки-поводыри.</a:t>
            </a:r>
          </a:p>
        </p:txBody>
      </p:sp>
      <p:pic>
        <p:nvPicPr>
          <p:cNvPr id="11272" name="Picture 8" descr="228093_8558-550x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620713"/>
            <a:ext cx="4537075" cy="426878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12" descr="dog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1214437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857224" y="5429264"/>
            <a:ext cx="7372350" cy="95410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В военное время собаки спасали раненых,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доставляли боеприпасы и донесения.</a:t>
            </a:r>
          </a:p>
        </p:txBody>
      </p:sp>
      <p:pic>
        <p:nvPicPr>
          <p:cNvPr id="11279" name="Picture 1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048375" cy="428466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5" name="Picture 14" descr="dog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4000504"/>
            <a:ext cx="1200150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Проводя свои исследования я посетила Томский Краеведческий музей.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11007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071678"/>
            <a:ext cx="3325416" cy="4433888"/>
          </a:xfrm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Сотрудники музея тоже считают, что собаки произошли от волков в процессе эволюции.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11007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3757610" cy="30289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P11007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623344"/>
            <a:ext cx="3757610" cy="30289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48006" y="1643050"/>
            <a:ext cx="5238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biologi-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3742">
            <a:off x="529967" y="1947922"/>
            <a:ext cx="2326032" cy="32955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6452">
            <a:off x="6968128" y="1127484"/>
            <a:ext cx="1732268" cy="229947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6985">
            <a:off x="6750227" y="4006154"/>
            <a:ext cx="1452329" cy="19804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5" y="3071810"/>
            <a:ext cx="2926086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Волки не лают, а только воют или рычат, когда чуют опасность!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3" y="4357694"/>
            <a:ext cx="3143271" cy="235745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волк во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7089">
            <a:off x="5956276" y="2769595"/>
            <a:ext cx="2842638" cy="24520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16426">
            <a:off x="822772" y="2564964"/>
            <a:ext cx="2532235" cy="22574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1214422"/>
            <a:ext cx="1229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714488"/>
            <a:ext cx="85725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/>
              <a:t>Тема</a:t>
            </a:r>
            <a:r>
              <a:rPr lang="ru-RU" dirty="0" smtClean="0"/>
              <a:t>:     </a:t>
            </a:r>
            <a:r>
              <a:rPr lang="ru-RU" b="1" dirty="0" smtClean="0"/>
              <a:t>СОБАКИ – КТО ОНИ?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Проблема</a:t>
            </a:r>
            <a:r>
              <a:rPr lang="ru-RU" dirty="0" smtClean="0"/>
              <a:t>:    </a:t>
            </a:r>
            <a:r>
              <a:rPr lang="ru-RU" i="1" dirty="0" smtClean="0"/>
              <a:t>Узнать происхождение собак.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Гипотеза</a:t>
            </a:r>
            <a:r>
              <a:rPr lang="ru-RU" dirty="0" smtClean="0"/>
              <a:t>:      </a:t>
            </a:r>
            <a:r>
              <a:rPr lang="ru-RU" i="1" dirty="0" smtClean="0"/>
              <a:t>Предположим, что собаки произошли от волков.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Цель</a:t>
            </a:r>
            <a:r>
              <a:rPr lang="ru-RU" dirty="0" smtClean="0"/>
              <a:t>:              </a:t>
            </a:r>
            <a:r>
              <a:rPr lang="ru-RU" i="1" dirty="0" smtClean="0"/>
              <a:t>Провести исследование – действительно ли волки являются</a:t>
            </a:r>
          </a:p>
          <a:p>
            <a:r>
              <a:rPr lang="ru-RU" i="1" dirty="0" smtClean="0"/>
              <a:t>                           предками собак?</a:t>
            </a:r>
            <a:endParaRPr lang="en-US" i="1" dirty="0" smtClean="0"/>
          </a:p>
          <a:p>
            <a:r>
              <a:rPr lang="ru-RU" b="1" i="1" u="sng" dirty="0" smtClean="0"/>
              <a:t>Задача</a:t>
            </a:r>
            <a:r>
              <a:rPr lang="ru-RU" i="1" dirty="0" smtClean="0"/>
              <a:t>:            Доказать, что собаки действительно произошли от волков.</a:t>
            </a:r>
          </a:p>
          <a:p>
            <a:endParaRPr lang="ru-RU" dirty="0"/>
          </a:p>
        </p:txBody>
      </p:sp>
      <p:pic>
        <p:nvPicPr>
          <p:cNvPr id="4" name="Picture 16" descr="dog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000108"/>
            <a:ext cx="1295400" cy="12715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71488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Методы </a:t>
            </a:r>
          </a:p>
          <a:p>
            <a:r>
              <a:rPr lang="ru-RU" b="1" u="sng" dirty="0" smtClean="0"/>
              <a:t>Исследования</a:t>
            </a:r>
            <a:r>
              <a:rPr lang="ru-RU" dirty="0" smtClean="0"/>
              <a:t>:- </a:t>
            </a:r>
            <a:r>
              <a:rPr lang="ru-RU" i="1" dirty="0" smtClean="0"/>
              <a:t>Изучить литературу по данной теме.</a:t>
            </a:r>
            <a:endParaRPr lang="ru-RU" dirty="0" smtClean="0"/>
          </a:p>
          <a:p>
            <a:r>
              <a:rPr lang="ru-RU" i="1" dirty="0" smtClean="0"/>
              <a:t>                               - Провести сбор информации о происхождении собак.                                                                                                                                                                </a:t>
            </a:r>
          </a:p>
          <a:p>
            <a:r>
              <a:rPr lang="ru-RU" i="1" dirty="0" smtClean="0"/>
              <a:t>                                                                                                                                    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334404" cy="1643074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/>
              <a:t>Сколько волка не корми, а он всё равно в лес смотрит!</a:t>
            </a:r>
            <a:endParaRPr lang="ru-RU" sz="5400" dirty="0"/>
          </a:p>
        </p:txBody>
      </p:sp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3286148" cy="24288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000372"/>
            <a:ext cx="2638425" cy="13573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9" y="1071546"/>
            <a:ext cx="1357321" cy="18017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wulf-im-win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38" y="2214554"/>
            <a:ext cx="2833707" cy="21252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Вы когда-нибудь видели волка в цирке?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39877">
            <a:off x="412231" y="1901753"/>
            <a:ext cx="2035539" cy="158768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5402">
            <a:off x="6649023" y="1909768"/>
            <a:ext cx="2071634" cy="16506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785926"/>
            <a:ext cx="2071702" cy="16430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786190"/>
            <a:ext cx="2543175" cy="15716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643314"/>
            <a:ext cx="2119314" cy="16430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5715016"/>
            <a:ext cx="8474316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Волк практически не поддаётся дрессировке!!!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2" name="Picture 11" descr="dog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000504"/>
            <a:ext cx="171530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04088"/>
            <a:ext cx="4786346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285992"/>
            <a:ext cx="5000660" cy="138499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Считаю, что  гипотеза моя о том, что собаки произошли от волков, мной не доказана.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8620">
            <a:off x="6387597" y="2744269"/>
            <a:ext cx="2214578" cy="221457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1518">
            <a:off x="642910" y="4572008"/>
            <a:ext cx="1905000" cy="14287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214678" y="5357826"/>
            <a:ext cx="4000528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Это и по сей день остаётся большой загадкой для учёных всего мира!!!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</a:rPr>
              <a:t>А Вы как думаете???</a:t>
            </a:r>
            <a:endParaRPr lang="ru-RU" sz="72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3103">
            <a:off x="4214810" y="2571744"/>
            <a:ext cx="4305322" cy="32147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0028">
            <a:off x="857224" y="3031589"/>
            <a:ext cx="2214578" cy="27914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71546"/>
            <a:ext cx="4500594" cy="785818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/>
          </a:bodyPr>
          <a:lstStyle/>
          <a:p>
            <a:pPr lvl="2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Всемирная детская энциклопедия.</a:t>
            </a:r>
            <a:endParaRPr lang="ru-RU" sz="3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Энциклопедия АиФ.</a:t>
            </a:r>
          </a:p>
          <a:p>
            <a:pPr lvl="2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Всемирная сеть интернет.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E976FAA28C32242415FDCC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Спасибо  за  внимание!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00174"/>
            <a:ext cx="6529062" cy="4524315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Девиз:</a:t>
            </a:r>
          </a:p>
          <a:p>
            <a:pPr algn="ctr"/>
            <a:r>
              <a:rPr lang="ru-RU" sz="7200" i="1" dirty="0" smtClean="0">
                <a:solidFill>
                  <a:srgbClr val="FF0000"/>
                </a:solidFill>
              </a:rPr>
              <a:t>Мы в ответе за тех кого приручили!!!</a:t>
            </a:r>
            <a:endParaRPr lang="ru-RU" sz="7200" i="1" dirty="0">
              <a:solidFill>
                <a:srgbClr val="FF0000"/>
              </a:solidFill>
            </a:endParaRPr>
          </a:p>
        </p:txBody>
      </p:sp>
      <p:pic>
        <p:nvPicPr>
          <p:cNvPr id="3" name="Picture 12" descr="do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572008"/>
            <a:ext cx="1214437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500570"/>
            <a:ext cx="7561262" cy="1714512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7030A0"/>
                </a:solidFill>
              </a:rPr>
              <a:t>		</a:t>
            </a:r>
            <a:r>
              <a:rPr lang="ru-RU" sz="2800">
                <a:solidFill>
                  <a:srgbClr val="7030A0"/>
                </a:solidFill>
              </a:rPr>
              <a:t>Собака – наш самый верный и самый первый друг, прирученный человеком ещё в каменном веке. </a:t>
            </a:r>
          </a:p>
        </p:txBody>
      </p:sp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71480"/>
            <a:ext cx="6215106" cy="364333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00013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Кто же был предком собак?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Волк или шакал?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wulf-im-win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shak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11" descr="dog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572140"/>
            <a:ext cx="128587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85720" y="428604"/>
            <a:ext cx="8858280" cy="1643074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Собаки самые древние друзья человека. Много тысяч лет назад человек приручил волка. Человек тогда был охотником, он ещё не занимался ни земледелием, ни скотоводством. Прирученный волк помогал ему в охоте, а потом стал охранять жилище. Волк превращался в собаку…</a:t>
            </a:r>
          </a:p>
        </p:txBody>
      </p:sp>
      <p:pic>
        <p:nvPicPr>
          <p:cNvPr id="43016" name="Picture 8" descr="lalbum_0608162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6985000" cy="44656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40188" cy="64294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Менялся человек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2000240"/>
            <a:ext cx="4041775" cy="64294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Менялись и собаки</a:t>
            </a:r>
            <a:endParaRPr lang="ru-RU" dirty="0"/>
          </a:p>
        </p:txBody>
      </p:sp>
      <p:pic>
        <p:nvPicPr>
          <p:cNvPr id="10" name="Содержимое 9" descr="первобытный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500034" y="2857496"/>
            <a:ext cx="4053868" cy="350046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5852" y="928670"/>
            <a:ext cx="6643734" cy="91841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Шло время!!!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4" descr="Изображе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0000" y="2786058"/>
            <a:ext cx="2631825" cy="357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10" descr="dog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781675"/>
            <a:ext cx="1000100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91841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Четвероногие друзья! Их не любить никак нельзя. Они помощники в труде – надёжные, примерные. Они и выручат в беде, и в дружбе очень верные!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друж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862" y="2072481"/>
            <a:ext cx="6010275" cy="41148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00108"/>
            <a:ext cx="5500710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Сегодня во всем мире насчитывается более 400 пород собак.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поро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7286676" cy="392909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8" descr="dog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857232"/>
            <a:ext cx="1785950" cy="106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325</Words>
  <Application>Microsoft Office PowerPoint</Application>
  <PresentationFormat>Экран (4:3)</PresentationFormat>
  <Paragraphs>58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CОБАКИ – КТО ОНИ?    </vt:lpstr>
      <vt:lpstr>Слайд 2</vt:lpstr>
      <vt:lpstr>Слайд 3</vt:lpstr>
      <vt:lpstr>Слайд 4</vt:lpstr>
      <vt:lpstr>Кто же был предком собак?  Волк или шакал?</vt:lpstr>
      <vt:lpstr>Слайд 6</vt:lpstr>
      <vt:lpstr>Шло время!!!</vt:lpstr>
      <vt:lpstr>Четвероногие друзья! Их не любить никак нельзя. Они помощники в труде – надёжные, примерные. Они и выручат в беде, и в дружбе очень верные!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Проводя свои исследования я посетила Томский Краеведческий музей. </vt:lpstr>
      <vt:lpstr>Сотрудники музея тоже считают, что собаки произошли от волков в процессе эволюции.</vt:lpstr>
      <vt:lpstr>Слайд 18</vt:lpstr>
      <vt:lpstr>Волки не лают, а только воют или рычат, когда чуют опасность!</vt:lpstr>
      <vt:lpstr>Сколько волка не корми, а он всё равно в лес смотрит!</vt:lpstr>
      <vt:lpstr>Вы когда-нибудь видели волка в цирке?</vt:lpstr>
      <vt:lpstr>ВЫВОД:</vt:lpstr>
      <vt:lpstr>А Вы как думаете???</vt:lpstr>
      <vt:lpstr>Источники:</vt:lpstr>
      <vt:lpstr>Спасибо  за  внимание!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CОБАКИ – КТО ОНИ?    </dc:title>
  <dc:creator>www.PHILka.RU</dc:creator>
  <cp:lastModifiedBy>www.PHILka.RU</cp:lastModifiedBy>
  <cp:revision>52</cp:revision>
  <dcterms:created xsi:type="dcterms:W3CDTF">2013-12-08T15:26:04Z</dcterms:created>
  <dcterms:modified xsi:type="dcterms:W3CDTF">2014-01-21T05:03:20Z</dcterms:modified>
</cp:coreProperties>
</file>