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72" r:id="rId2"/>
    <p:sldId id="265" r:id="rId3"/>
    <p:sldId id="269" r:id="rId4"/>
    <p:sldId id="270" r:id="rId5"/>
    <p:sldId id="271" r:id="rId6"/>
    <p:sldId id="276" r:id="rId7"/>
    <p:sldId id="277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4AB9-DA2F-49D3-8AD6-917EE9172216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51227-CAAD-4F03-9BF8-F9FF5C82F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5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.zhukova\Desktop\94774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016" y="-108012"/>
            <a:ext cx="9288016" cy="69660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70080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живет божья коровка?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949280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Катя Гурцкая, 1 Б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коровка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насекомое, которое распространено по всему земному шару. </a:t>
            </a:r>
          </a:p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 более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4 000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божьих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коровок.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55207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Божьи коровки совсем не обязательно бывают алыми</a:t>
            </a:r>
            <a:r>
              <a:rPr lang="ru-RU" sz="24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 </a:t>
            </a:r>
            <a:r>
              <a:rPr lang="ru-RU" sz="2400" dirty="0" smtClean="0">
                <a:solidFill>
                  <a:srgbClr val="FFFF00"/>
                </a:solidFill>
              </a:rPr>
              <a:t>точки не обязательно черными, и вообще точек может не быть, могут быть полосы, пятна и даже запятые.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5" descr="350px-Th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1800200" cy="1800200"/>
          </a:xfrm>
          <a:prstGeom prst="rect">
            <a:avLst/>
          </a:prstGeom>
          <a:noFill/>
        </p:spPr>
      </p:pic>
      <p:pic>
        <p:nvPicPr>
          <p:cNvPr id="8" name="Picture 15" descr="400px-Coccinellid_unusual_patt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06457" y="1475204"/>
            <a:ext cx="1767731" cy="2650987"/>
          </a:xfrm>
          <a:prstGeom prst="rect">
            <a:avLst/>
          </a:prstGeom>
          <a:noFill/>
        </p:spPr>
      </p:pic>
      <p:pic>
        <p:nvPicPr>
          <p:cNvPr id="9" name="Picture 17" descr="sedecimguttata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789041"/>
            <a:ext cx="2088232" cy="1745404"/>
          </a:xfrm>
          <a:prstGeom prst="rect">
            <a:avLst/>
          </a:prstGeom>
          <a:noFill/>
        </p:spPr>
      </p:pic>
      <p:pic>
        <p:nvPicPr>
          <p:cNvPr id="10" name="Picture 19" descr="Propyl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988840"/>
            <a:ext cx="2551192" cy="1701180"/>
          </a:xfrm>
          <a:prstGeom prst="rect">
            <a:avLst/>
          </a:prstGeom>
          <a:noFill/>
        </p:spPr>
      </p:pic>
      <p:pic>
        <p:nvPicPr>
          <p:cNvPr id="11" name="Picture 7" descr="хармо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72200" y="1988840"/>
            <a:ext cx="245596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764704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России чаще встречаются божьи коровки </a:t>
            </a:r>
            <a:r>
              <a:rPr lang="ru-RU" sz="2400" dirty="0" smtClean="0">
                <a:solidFill>
                  <a:srgbClr val="FFFF00"/>
                </a:solidFill>
              </a:rPr>
              <a:t>с выпуклым овальным телом,  ярко-красной  спинкой, 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украшенной </a:t>
            </a:r>
            <a:r>
              <a:rPr lang="ru-RU" sz="2400" dirty="0" smtClean="0">
                <a:solidFill>
                  <a:srgbClr val="FFFF00"/>
                </a:solidFill>
              </a:rPr>
              <a:t>7 черными точками.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Такая </a:t>
            </a:r>
            <a:r>
              <a:rPr lang="ru-RU" sz="2400" dirty="0" smtClean="0">
                <a:solidFill>
                  <a:srgbClr val="FFFF00"/>
                </a:solidFill>
              </a:rPr>
              <a:t>окраска называется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i="1" dirty="0" smtClean="0">
                <a:solidFill>
                  <a:srgbClr val="FFFF00"/>
                </a:solidFill>
              </a:rPr>
              <a:t>предостерегающей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Птицы знают,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что насекомое с такой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окраской </a:t>
            </a:r>
            <a:r>
              <a:rPr lang="ru-RU" sz="2400" dirty="0" smtClean="0">
                <a:solidFill>
                  <a:srgbClr val="FFFF00"/>
                </a:solidFill>
              </a:rPr>
              <a:t>несъедобное. 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У </a:t>
            </a:r>
            <a:r>
              <a:rPr lang="ru-RU" sz="2400" dirty="0" smtClean="0">
                <a:solidFill>
                  <a:srgbClr val="FFFF00"/>
                </a:solidFill>
              </a:rPr>
              <a:t>божьей коровки есть маленькие крылышки, а под ними жесткие </a:t>
            </a:r>
            <a:r>
              <a:rPr lang="ru-RU" sz="2400" dirty="0" smtClean="0">
                <a:solidFill>
                  <a:srgbClr val="FFFF00"/>
                </a:solidFill>
              </a:rPr>
              <a:t>полупрозрачные </a:t>
            </a:r>
            <a:r>
              <a:rPr lang="ru-RU" sz="2400" dirty="0" err="1" smtClean="0">
                <a:solidFill>
                  <a:srgbClr val="FFFF00"/>
                </a:solidFill>
              </a:rPr>
              <a:t>подкрылья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Божья </a:t>
            </a:r>
            <a:r>
              <a:rPr lang="ru-RU" sz="2400" dirty="0" smtClean="0">
                <a:solidFill>
                  <a:srgbClr val="FFFF00"/>
                </a:solidFill>
              </a:rPr>
              <a:t>коровка умеет ловко ползать по стебелькам трав, а может и летать на большие расстояния.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Picture 9" descr="265px-BIEDR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4088" y="1556792"/>
            <a:ext cx="2896741" cy="289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Почему божья коровка получила такое название?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4785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Происхождение названия «коровка», скорее всего, связано с особенностью жучка: он может давать молоко, причем не обычное, а рыжее</a:t>
            </a:r>
            <a:r>
              <a:rPr lang="ru-RU" sz="2400" dirty="0" smtClean="0">
                <a:solidFill>
                  <a:srgbClr val="FFFF00"/>
                </a:solidFill>
              </a:rPr>
              <a:t>!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Такая </a:t>
            </a:r>
            <a:r>
              <a:rPr lang="ru-RU" sz="2400" dirty="0" smtClean="0">
                <a:solidFill>
                  <a:srgbClr val="FFFF00"/>
                </a:solidFill>
              </a:rPr>
              <a:t>жидкость выделяется 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в </a:t>
            </a:r>
            <a:r>
              <a:rPr lang="ru-RU" sz="2400" dirty="0" smtClean="0">
                <a:solidFill>
                  <a:srgbClr val="FFFF00"/>
                </a:solidFill>
              </a:rPr>
              <a:t>случае </a:t>
            </a:r>
            <a:r>
              <a:rPr lang="ru-RU" sz="2400" dirty="0" smtClean="0">
                <a:solidFill>
                  <a:srgbClr val="FFFF00"/>
                </a:solidFill>
              </a:rPr>
              <a:t>опасности из лапок. 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Молочко </a:t>
            </a:r>
            <a:r>
              <a:rPr lang="ru-RU" sz="2400" dirty="0" smtClean="0">
                <a:solidFill>
                  <a:srgbClr val="FFFF00"/>
                </a:solidFill>
              </a:rPr>
              <a:t>очень неприятно на </a:t>
            </a:r>
            <a:r>
              <a:rPr lang="ru-RU" sz="2400" dirty="0" smtClean="0">
                <a:solidFill>
                  <a:srgbClr val="FFFF00"/>
                </a:solidFill>
              </a:rPr>
              <a:t>вкус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а </a:t>
            </a:r>
            <a:r>
              <a:rPr lang="ru-RU" sz="2400" dirty="0" smtClean="0">
                <a:solidFill>
                  <a:srgbClr val="FFFF00"/>
                </a:solidFill>
              </a:rPr>
              <a:t>в больших дозах даже 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СМЕРТЕЛЬНО! для хищников,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ж</a:t>
            </a:r>
            <a:r>
              <a:rPr lang="ru-RU" sz="2400" dirty="0" smtClean="0">
                <a:solidFill>
                  <a:srgbClr val="FFFF00"/>
                </a:solidFill>
              </a:rPr>
              <a:t>елающих съесть коровку.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Picture 7" descr="CA6G1Q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2348880"/>
            <a:ext cx="4032250" cy="424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0466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 древним поверьям, </a:t>
            </a:r>
            <a:r>
              <a:rPr lang="ru-RU" sz="2400" dirty="0" smtClean="0">
                <a:solidFill>
                  <a:srgbClr val="FFFF00"/>
                </a:solidFill>
              </a:rPr>
              <a:t>коровка </a:t>
            </a:r>
            <a:r>
              <a:rPr lang="ru-RU" sz="2400" dirty="0" smtClean="0">
                <a:solidFill>
                  <a:srgbClr val="FFFF00"/>
                </a:solidFill>
              </a:rPr>
              <a:t>напрямую связана с Богом, живет она на небе и лишь изредка спускается на землю. 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В древней </a:t>
            </a:r>
            <a:r>
              <a:rPr lang="ru-RU" sz="2400" dirty="0" smtClean="0">
                <a:solidFill>
                  <a:srgbClr val="FFFF00"/>
                </a:solidFill>
              </a:rPr>
              <a:t>Руси к божьей коровке обращались с вопросом о предстоящей погоде.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Если </a:t>
            </a:r>
            <a:r>
              <a:rPr lang="ru-RU" sz="2400" dirty="0" smtClean="0">
                <a:solidFill>
                  <a:schemeClr val="bg1"/>
                </a:solidFill>
              </a:rPr>
              <a:t>она улетала с ладони – это означало хорошую погоду, а если нет, то </a:t>
            </a:r>
            <a:r>
              <a:rPr lang="ru-RU" sz="2400" dirty="0" smtClean="0">
                <a:solidFill>
                  <a:schemeClr val="bg1"/>
                </a:solidFill>
              </a:rPr>
              <a:t> - ненастье.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.zhukova\Desktop\imagesCAQZVM8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771195" cy="301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8478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Божья коровка не только красивая и ею любят любоваться люди, она еще и полезна для человека!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Божья </a:t>
            </a:r>
            <a:r>
              <a:rPr lang="ru-RU" sz="2400" dirty="0" smtClean="0">
                <a:solidFill>
                  <a:srgbClr val="FFFF00"/>
                </a:solidFill>
              </a:rPr>
              <a:t>коровка поедает тлю, которая наносит вред </a:t>
            </a:r>
            <a:r>
              <a:rPr lang="ru-RU" sz="2400" dirty="0" smtClean="0">
                <a:solidFill>
                  <a:srgbClr val="FFFF00"/>
                </a:solidFill>
              </a:rPr>
              <a:t>растениям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2050" name="Picture 2" descr="C:\Users\e.zhukova\Desktop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4185245" cy="28105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332656"/>
            <a:ext cx="570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Божья коровка и человек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2141" y="332656"/>
            <a:ext cx="727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Сколько времени живет божья коровка?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Живут </a:t>
            </a:r>
            <a:r>
              <a:rPr lang="ru-RU" sz="2800" dirty="0" smtClean="0">
                <a:solidFill>
                  <a:srgbClr val="FFFF00"/>
                </a:solidFill>
              </a:rPr>
              <a:t>божьи </a:t>
            </a:r>
            <a:r>
              <a:rPr lang="ru-RU" sz="2800" dirty="0" smtClean="0">
                <a:solidFill>
                  <a:srgbClr val="FFFF00"/>
                </a:solidFill>
              </a:rPr>
              <a:t>коровки </a:t>
            </a:r>
            <a:r>
              <a:rPr lang="ru-RU" sz="2800" dirty="0" smtClean="0">
                <a:solidFill>
                  <a:srgbClr val="FFFF00"/>
                </a:solidFill>
              </a:rPr>
              <a:t>от 2 месяцев до </a:t>
            </a:r>
            <a:r>
              <a:rPr lang="ru-RU" sz="2800" dirty="0" smtClean="0">
                <a:solidFill>
                  <a:srgbClr val="FFFF00"/>
                </a:solidFill>
              </a:rPr>
              <a:t>1 года, зимой же они впадают в спячку.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60817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Зимует божья коровка в </a:t>
            </a:r>
            <a:r>
              <a:rPr lang="ru-RU" sz="2800" dirty="0" smtClean="0">
                <a:solidFill>
                  <a:srgbClr val="FFFF00"/>
                </a:solidFill>
              </a:rPr>
              <a:t>трещинах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под </a:t>
            </a:r>
            <a:r>
              <a:rPr lang="ru-RU" sz="2800" dirty="0" smtClean="0">
                <a:solidFill>
                  <a:srgbClr val="FFFF00"/>
                </a:solidFill>
              </a:rPr>
              <a:t>корой, </a:t>
            </a:r>
            <a:r>
              <a:rPr lang="ru-RU" sz="2800" dirty="0" smtClean="0">
                <a:solidFill>
                  <a:srgbClr val="FFFF00"/>
                </a:solidFill>
              </a:rPr>
              <a:t>под </a:t>
            </a:r>
            <a:r>
              <a:rPr lang="ru-RU" sz="2800" dirty="0" smtClean="0">
                <a:solidFill>
                  <a:srgbClr val="FFFF00"/>
                </a:solidFill>
              </a:rPr>
              <a:t>камнями,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в опавших листьях </a:t>
            </a:r>
            <a:r>
              <a:rPr lang="ru-RU" sz="2800" dirty="0" smtClean="0">
                <a:solidFill>
                  <a:srgbClr val="FFFF00"/>
                </a:solidFill>
              </a:rPr>
              <a:t>на опушках леса.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На </a:t>
            </a:r>
            <a:r>
              <a:rPr lang="ru-RU" sz="2800" dirty="0" smtClean="0">
                <a:solidFill>
                  <a:srgbClr val="FFFF00"/>
                </a:solidFill>
              </a:rPr>
              <a:t>зиму жучки собираются в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б</a:t>
            </a:r>
            <a:r>
              <a:rPr lang="ru-RU" sz="2800" dirty="0" smtClean="0">
                <a:solidFill>
                  <a:srgbClr val="FFFF00"/>
                </a:solidFill>
              </a:rPr>
              <a:t>ольшие группы. 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10" name="Picture 2" descr="C:\Users\e.zhukova\Desktop\475e87cf5eba54cfc32119fa568aaf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992" y="1772816"/>
            <a:ext cx="3210496" cy="321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.zhukova\Desktop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826408"/>
            <a:ext cx="4032448" cy="27709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2606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Божьи коровки уже </a:t>
            </a:r>
            <a:r>
              <a:rPr lang="ru-RU" sz="2400" dirty="0" smtClean="0">
                <a:solidFill>
                  <a:srgbClr val="FFFF00"/>
                </a:solidFill>
              </a:rPr>
              <a:t>с первых весенних солнечных дней перелетают с места на место, садятся на руки, </a:t>
            </a:r>
            <a:r>
              <a:rPr lang="ru-RU" sz="2400" dirty="0" smtClean="0">
                <a:solidFill>
                  <a:srgbClr val="FFFF00"/>
                </a:solidFill>
              </a:rPr>
              <a:t>одежду</a:t>
            </a:r>
            <a:r>
              <a:rPr lang="ru-RU" sz="2400" dirty="0" smtClean="0">
                <a:solidFill>
                  <a:srgbClr val="FFFF00"/>
                </a:solidFill>
              </a:rPr>
              <a:t>, затем снова взлетают.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В </a:t>
            </a:r>
            <a:r>
              <a:rPr lang="ru-RU" sz="2400" dirty="0" smtClean="0">
                <a:solidFill>
                  <a:srgbClr val="FFFF00"/>
                </a:solidFill>
              </a:rPr>
              <a:t>течение всего лета божьих коровок можно встретить всюду - в лесу, в саду, в поле, в парке. Живут они и на улицах больших городов, залетают в </a:t>
            </a:r>
            <a:r>
              <a:rPr lang="ru-RU" sz="2400" dirty="0" smtClean="0">
                <a:solidFill>
                  <a:srgbClr val="FFFF00"/>
                </a:solidFill>
              </a:rPr>
              <a:t>квартиры.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78092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Их просто невозможно не заметить, ведь они такие яркие, что сразу улучшается </a:t>
            </a:r>
            <a:r>
              <a:rPr lang="ru-RU" sz="2800" dirty="0" smtClean="0">
                <a:solidFill>
                  <a:schemeClr val="bg1"/>
                </a:solidFill>
              </a:rPr>
              <a:t>настроение!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1720" y="2924944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1491708</TotalTime>
  <Words>380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Жукова Елена Михайловна</dc:creator>
  <cp:lastModifiedBy>Жукова Елена Михайловна</cp:lastModifiedBy>
  <cp:revision>172</cp:revision>
  <dcterms:modified xsi:type="dcterms:W3CDTF">2013-12-08T12:47:09Z</dcterms:modified>
</cp:coreProperties>
</file>