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12A3382-7D9A-4CFF-9079-66B0F731FD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32CD29-33AB-4F53-855A-A579167728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795592" cy="2736304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Monotype Corsiva" pitchFamily="66" charset="0"/>
              </a:rPr>
              <a:t>24 сентября.</a:t>
            </a:r>
            <a:br>
              <a:rPr lang="ru-RU" sz="8800" dirty="0" smtClean="0">
                <a:latin typeface="Monotype Corsiva" pitchFamily="66" charset="0"/>
              </a:rPr>
            </a:br>
            <a:r>
              <a:rPr lang="ru-RU" sz="8800" dirty="0" smtClean="0">
                <a:latin typeface="Monotype Corsiva" pitchFamily="66" charset="0"/>
              </a:rPr>
              <a:t>Классная работа.</a:t>
            </a:r>
            <a:endParaRPr lang="ru-RU" sz="8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Минутка чистописания</a:t>
            </a:r>
            <a:endParaRPr lang="ru-RU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54417" t="14096" r="19081" b="-17"/>
          <a:stretch>
            <a:fillRect/>
          </a:stretch>
        </p:blipFill>
        <p:spPr bwMode="auto">
          <a:xfrm>
            <a:off x="1475656" y="1700808"/>
            <a:ext cx="2946623" cy="402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Monotype Corsiva" pitchFamily="66" charset="0"/>
              </a:rPr>
              <a:t>Запишите дробью, какую часть от целого показывают рисунки.</a:t>
            </a:r>
            <a:endParaRPr lang="ru-RU" sz="4800" dirty="0">
              <a:latin typeface="Monotype Corsiva" pitchFamily="66" charset="0"/>
            </a:endParaRPr>
          </a:p>
        </p:txBody>
      </p:sp>
      <p:pic>
        <p:nvPicPr>
          <p:cNvPr id="4" name="Содержимое 3" descr="C:\Users\Екатерина\Desktop\иришка\моя аттестация\уроки мои\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22322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Екатерина\Desktop\иришка\моя аттестация\уроки мои\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988840"/>
            <a:ext cx="230425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Екатерина\Desktop\иришка\моя аттестация\уроки мои\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1916832"/>
            <a:ext cx="25202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Екатерина\Desktop\иришка\моя аттестация\уроки мои\4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4149080"/>
            <a:ext cx="28083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Екатерина\Desktop\иришка\моя аттестация\уроки мои\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4293096"/>
            <a:ext cx="201622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Monotype Corsiva" pitchFamily="66" charset="0"/>
              </a:rPr>
              <a:t>Проверьте себя.</a:t>
            </a:r>
            <a:endParaRPr lang="ru-RU" sz="8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682168" cy="338437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65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65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500" b="1" u="sng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5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500" b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65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6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500" b="1" u="sng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65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500" b="1" u="sng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65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6500" b="1" dirty="0" smtClean="0">
                <a:latin typeface="Times New Roman" pitchFamily="18" charset="0"/>
                <a:cs typeface="Times New Roman" pitchFamily="18" charset="0"/>
              </a:rPr>
              <a:t>4    10     6     15     8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28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24 сентября. Классная работа.</vt:lpstr>
      <vt:lpstr>Минутка чистописания</vt:lpstr>
      <vt:lpstr>Запишите дробью, какую часть от целого показывают рисунки.</vt:lpstr>
      <vt:lpstr>Проверьте себя.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сентября. Классная работа.</dc:title>
  <dc:creator>kirill</dc:creator>
  <cp:lastModifiedBy>kirill</cp:lastModifiedBy>
  <cp:revision>7</cp:revision>
  <dcterms:created xsi:type="dcterms:W3CDTF">2012-09-23T05:51:02Z</dcterms:created>
  <dcterms:modified xsi:type="dcterms:W3CDTF">2012-09-23T12:04:26Z</dcterms:modified>
</cp:coreProperties>
</file>