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EB719-2340-4D6A-966A-573C07F88C6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3CCCD-A05D-4090-A587-5E537B8F91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3CCCD-A05D-4090-A587-5E537B8F915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836712"/>
            <a:ext cx="7558608" cy="2520280"/>
          </a:xfrm>
        </p:spPr>
        <p:txBody>
          <a:bodyPr/>
          <a:lstStyle/>
          <a:p>
            <a:pPr algn="ctr"/>
            <a:r>
              <a:rPr lang="ru-RU" sz="3600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Применение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здоровьесберегающих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технологий через проведение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физминуток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уроках»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40050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Смирнова Н.С.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594928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Архангельск          2013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71600" y="905523"/>
            <a:ext cx="70567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Ах, как долго мы писали.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Ах, как долго мы писали,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Глазки у ребят устали.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{Поморгать глазами.)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Посмотрите все в окно,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(Посмотреть влево - вправо.)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Ах, как солнце высоко.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{Посмотреть вверх.)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Мы глаза сейчас закроем,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(Закрыть глаза ладошками.)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классе радугу построим, вверх по радуге пойдем,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{Посмотреть по дуге вверх вправо и вверх - влево.)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Вправо, влево повернем, а потом скатимся вниз,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(Посмотреть вниз.)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Жмурься сильно, но держись.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{Зажмурить глаза, открыть и поморгать им.)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619672" y="294328"/>
            <a:ext cx="612068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ТАНЦЕВАЛЬНЫЕ ФИЗМИНУТКИ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Мы ногами топ-топ,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Мы руками хлоп-хлоп,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 потом прыг-скок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ещё разок.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 потом вприсядку,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 потом вприсядку,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 потом вприсядку,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снова - по порядку.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Побежим мы по дорожке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Раз, два, три!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похлопаем в ладошки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Раз, два, три!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покрутим головами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Раз, два, три!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Все танцуйте вместе с нами 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Раз, два, три!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55576" y="260648"/>
            <a:ext cx="7164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Двигательно-речевые физкультминутки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836712"/>
            <a:ext cx="3262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Упражнение «Мой брат»</a:t>
            </a:r>
            <a:endParaRPr lang="ru-RU" sz="2000" b="1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691680" y="1556792"/>
            <a:ext cx="486003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Есть у меня братишка,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Смешной такой мальчишка!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Мне во всем он подражает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ни в чем не уступает.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Если мы играем в мячик,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 скачу, он тоже … (скачет),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 сижу, и брат … (сидит),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 бегу, и он … (бежит),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Мяч беру, и он … (берет),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Мяч кладу, и он … (кладет),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Куст стригу, и он … (стрижет)!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528" y="332656"/>
            <a:ext cx="8460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Упражнения для профилактики нарушений осанки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619672" y="836712"/>
            <a:ext cx="57606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 меня спина прямая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 меня спина прямая,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(Ходьба на месте, руки за спину.)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 наклонов не боюсь: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(Наклон вперед.)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Выпрямляюсь, прогибаюсь,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(Наклон назад, выпрямиться.)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Поворачиваюсь.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(Повороты туловища.)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Раз, два. три. четыре.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Три. четыре, раз. два.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(Наклон вперед и выпрямиться.)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 хожу с осанкой гордой.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(Повороты туловища.)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Прямо голову держу,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(Наклон вперед и выпрямиться.)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Никуда я не спешу.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(Ходьба на месте, руки за спину.)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Раз. два. три. четыре,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(Повороты туловища.)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Три. четыре, раз, два.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(Ходьба на месте, руки за спину.)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 могу и поклониться.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(Поклон и…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628800"/>
            <a:ext cx="293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Подвижные игры.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348880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Это могут быть игры с мягким мячом. Игра может проходить в виде закрепления изученного материала по аналогии игры “Съедобное – несъедобное”, упражнения на координацию движения.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87624" y="3769076"/>
            <a:ext cx="68407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Общеразвивающие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упражнения.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Раз – согнуться, разогнуться.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Два – нагнуться, потянуться.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Три – в ладоши три хлопка, 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Головою три кивка.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043608" y="863134"/>
            <a:ext cx="70567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Физкультурно-спортивные.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4888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Когнитивные.</a:t>
            </a:r>
            <a:endParaRPr lang="ru-RU" dirty="0" smtClean="0"/>
          </a:p>
          <a:p>
            <a:r>
              <a:rPr lang="ru-RU" b="1" i="1" dirty="0" smtClean="0"/>
              <a:t>Дидактические игры с движениями.</a:t>
            </a:r>
            <a:endParaRPr lang="ru-RU" i="1" dirty="0" smtClean="0"/>
          </a:p>
          <a:p>
            <a:r>
              <a:rPr lang="ru-RU" dirty="0" smtClean="0"/>
              <a:t>Например, при показе иллюстрации или названии предмета дети выполняют определенные упражнения. Игра “Умный </a:t>
            </a:r>
            <a:r>
              <a:rPr lang="ru-RU" dirty="0" err="1" smtClean="0"/>
              <a:t>светофорик</a:t>
            </a:r>
            <a:r>
              <a:rPr lang="ru-RU" dirty="0" smtClean="0"/>
              <a:t>” – красный цвет – дети стоят, желтый – сидят за партой, зеленый – шаг на месте, “Зверь-птица-рыба”</a:t>
            </a:r>
          </a:p>
          <a:p>
            <a:r>
              <a:rPr lang="ru-RU" b="1" i="1" dirty="0" smtClean="0"/>
              <a:t>Двигательные действия и задания.</a:t>
            </a:r>
            <a:endParaRPr lang="ru-RU" i="1" dirty="0" smtClean="0"/>
          </a:p>
          <a:p>
            <a:r>
              <a:rPr lang="ru-RU" dirty="0" err="1" smtClean="0"/>
              <a:t>Физминутка</a:t>
            </a:r>
            <a:r>
              <a:rPr lang="ru-RU" dirty="0" smtClean="0"/>
              <a:t> включает в себя элементы мыслительной деятельности и упражнения, направленные на снятие усталости с определенной группы мышц, например: “Сколько будет 3+2, столько раз присесть, а 9 – 5, столько раз наклонить голову влево…”</a:t>
            </a:r>
          </a:p>
          <a:p>
            <a:r>
              <a:rPr lang="ru-RU" b="1" i="1" dirty="0" smtClean="0"/>
              <a:t>Развивающие игры.</a:t>
            </a:r>
            <a:endParaRPr lang="ru-RU" i="1" dirty="0" smtClean="0"/>
          </a:p>
          <a:p>
            <a:r>
              <a:rPr lang="ru-RU" dirty="0" smtClean="0"/>
              <a:t>Игры на развитие познавательных процессов, памяти, воображения, внимания, нахождения различий, сравнения, объединения в целое, выделение противоположностей. Упражнение “Покажи фигуру”, например: “Круг какой? А квадрат какой?” – дети показывают, игры “Летим – плывем” – соотнесение действия с изображенным предметом, “Большой – маленький”.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0526" y="2967335"/>
            <a:ext cx="610295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/>
                <a:solidFill>
                  <a:schemeClr val="accent3"/>
                </a:solidFill>
                <a:effectLst/>
              </a:rPr>
              <a:t>Спасибо!</a:t>
            </a:r>
            <a:endParaRPr lang="ru-RU" sz="10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72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Здоровье - состояние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полного физического, духовного и социального благополучия", а не только отсутствие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болезней и физических дефектов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. Здоровье во все времена считалось высшей ценностью,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основой активной творческой жизни, счастья, радости и благополучия человека. В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современном обществе оно становится еще и условием выживания. Одно из современных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определений здоровья дается как способность адаптироваться, приспосабливаться к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11560" y="519063"/>
            <a:ext cx="756084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Ф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акторы школьной жизни, которые оказывают разрушающее воздействие на здоровье детей.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2060848"/>
            <a:ext cx="6120680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инструктивно-программирующие методики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*продолжительное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воздействие на детей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школьной среды: закрытые помещения, ограниченные пространства, заполненные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однообразными искусственно созданными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элементами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чрезмерное увлечение методиками "интеллектуального" развития в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ущерб чувственному,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эмоционально-образному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20688"/>
            <a:ext cx="66247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Физкультминутки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естественный элемент урока в начальных классах, который </a:t>
            </a:r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обусловлен физиологическими потребностями в двигательной активности детей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Они помогают снять статическое утомление различных мышц, ослабить умственное напряжение, снять зрительное утомление. Часто упражнения для физкультминутки </a:t>
            </a:r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органически вплетаются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канву урока. Использование физкультминуток позволяет использовать оставшееся время урока </a:t>
            </a:r>
            <a:r>
              <a:rPr lang="ru-RU" sz="2400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гораздо интенсивнее и с большей результативностью учебной отдачи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учащихся.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.gendocs.ru/pars_docs/tw_refs/321/320949/320949_html_m37a0cef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478451"/>
            <a:ext cx="5940425" cy="590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703149"/>
            <a:ext cx="78123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Возможные ошибки при использовании физкультминуток: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43608" y="2420888"/>
            <a:ext cx="734481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Подбор упражнений без учета вида деятельности на данном уроке;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Увеличение или уменьшение продолжительности упражнений (без принятия во внимание степени утомления детей);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Выполнение движений с недостаточной амплитудой.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7088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Оздоровительные. Пальчиковая гимнастика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63688" y="1700808"/>
            <a:ext cx="57606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Раз, два, три, четыре, пять!	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(Хлопают в ладоши.)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Вышли пальцы погулять.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Этот пальчик — самый сильный,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(Поочередный массаж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Самый толстый и большой.	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пальцев.)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Этот пальчик для того,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Чтоб показывать его.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Этот пальчик — самый длинный,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стоит он в середине.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Этот пальчик — безымянный,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Избалованный он самый.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 мизинчик, хоть и мал,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Очень ловок и удал!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59" y="2636912"/>
          <a:ext cx="7560841" cy="273630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3783245"/>
                <a:gridCol w="3777596"/>
              </a:tblGrid>
              <a:tr h="273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Раз, два, три, четыре!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Кто живет в моей квартире?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Раз, два, три, четыре, пять,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Всех могу пересчитать.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Папа, мама, брат, сестренка,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Кошка Муся, два котенка,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Мой щегол, сверчок и я – 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Вот и вся моя семья.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Хлопки в ладоши.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Сжать, разжать кулачки.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Хлопки в ладоши.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Сжать, разжать кулачки.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Поочередно соединять кончик каждого пальца с большим.</a:t>
                      </a:r>
                      <a:endParaRPr lang="ru-R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/>
                        <a:t>Хлопки в ладоши.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331640" y="1484784"/>
            <a:ext cx="51716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Упражнение «МОЯ СЕМЬЯ»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699792" y="66110"/>
            <a:ext cx="29878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Гимнастика для глаз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403648" y="1048378"/>
            <a:ext cx="58681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99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1.  Вверх-вниз,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влево-вправо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99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Двигать глазами вверх-вниз,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влево-вправо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. Зажмурившись, снять напряжение, считая до десяти.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99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   2. Круг.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99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Представить себе большой круг. Обводить его глазами по часовой стрелке, потом против часовой стрелке.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99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   3. Квадрат.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99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Предложить детям представить себе квадрат. Переводить взгляд из правого верхнего угла в левый нижний – в левый верхний, в правый нижний. Ещё раз одновременно посмотреть в углы воображаемого квадрата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952</Words>
  <Application>Microsoft Office PowerPoint</Application>
  <PresentationFormat>Экран (4:3)</PresentationFormat>
  <Paragraphs>125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38</cp:revision>
  <dcterms:created xsi:type="dcterms:W3CDTF">2013-04-01T18:10:22Z</dcterms:created>
  <dcterms:modified xsi:type="dcterms:W3CDTF">2013-04-01T19:42:11Z</dcterms:modified>
</cp:coreProperties>
</file>