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4" r:id="rId3"/>
    <p:sldId id="259" r:id="rId4"/>
    <p:sldId id="260" r:id="rId5"/>
    <p:sldId id="261" r:id="rId6"/>
    <p:sldId id="285" r:id="rId7"/>
    <p:sldId id="263" r:id="rId8"/>
    <p:sldId id="283" r:id="rId9"/>
    <p:sldId id="262" r:id="rId10"/>
    <p:sldId id="271" r:id="rId11"/>
    <p:sldId id="264" r:id="rId12"/>
    <p:sldId id="266" r:id="rId13"/>
    <p:sldId id="273" r:id="rId14"/>
    <p:sldId id="265" r:id="rId15"/>
    <p:sldId id="269" r:id="rId16"/>
    <p:sldId id="267" r:id="rId17"/>
    <p:sldId id="286" r:id="rId18"/>
    <p:sldId id="268" r:id="rId19"/>
    <p:sldId id="287" r:id="rId20"/>
    <p:sldId id="288" r:id="rId21"/>
    <p:sldId id="275" r:id="rId22"/>
    <p:sldId id="290" r:id="rId23"/>
    <p:sldId id="270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10"/>
    <a:srgbClr val="AA2C3E"/>
    <a:srgbClr val="0F4D16"/>
    <a:srgbClr val="0099CC"/>
    <a:srgbClr val="FF0066"/>
    <a:srgbClr val="CA7D0C"/>
    <a:srgbClr val="D62400"/>
    <a:srgbClr val="CF1A07"/>
    <a:srgbClr val="C70F0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93" autoAdjust="0"/>
  </p:normalViewPr>
  <p:slideViewPr>
    <p:cSldViewPr>
      <p:cViewPr varScale="1">
        <p:scale>
          <a:sx n="65" d="100"/>
          <a:sy n="65" d="100"/>
        </p:scale>
        <p:origin x="-10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5174-72C9-49B4-866A-B98F9C34237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E47-C0BF-4365-916F-0EDC5C99A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5174-72C9-49B4-866A-B98F9C34237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E47-C0BF-4365-916F-0EDC5C99A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5174-72C9-49B4-866A-B98F9C34237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E47-C0BF-4365-916F-0EDC5C99A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5174-72C9-49B4-866A-B98F9C34237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E47-C0BF-4365-916F-0EDC5C99A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5174-72C9-49B4-866A-B98F9C34237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E47-C0BF-4365-916F-0EDC5C99A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5174-72C9-49B4-866A-B98F9C34237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E47-C0BF-4365-916F-0EDC5C99A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5174-72C9-49B4-866A-B98F9C34237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E47-C0BF-4365-916F-0EDC5C99A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5174-72C9-49B4-866A-B98F9C34237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E47-C0BF-4365-916F-0EDC5C99A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5174-72C9-49B4-866A-B98F9C34237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E47-C0BF-4365-916F-0EDC5C99A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5174-72C9-49B4-866A-B98F9C34237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E47-C0BF-4365-916F-0EDC5C99A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5174-72C9-49B4-866A-B98F9C34237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EE47-C0BF-4365-916F-0EDC5C99A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F5174-72C9-49B4-866A-B98F9C34237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EE47-C0BF-4365-916F-0EDC5C99A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5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microsoft.com/office/2007/relationships/hdphoto" Target="../media/hdphoto8.wdp"/><Relationship Id="rId2" Type="http://schemas.openxmlformats.org/officeDocument/2006/relationships/hyperlink" Target="http://rybolovlya.ucoz.ru/_pu/0/4903822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images02.olx.ru/ui/7/25/47/1285219651_123241847_1-----128521965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4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ybolovlya.ucoz.ru/_pu/0/49038223.jpg" TargetMode="External"/><Relationship Id="rId11" Type="http://schemas.microsoft.com/office/2007/relationships/hdphoto" Target="../media/hdphoto14.wdp"/><Relationship Id="rId5" Type="http://schemas.microsoft.com/office/2007/relationships/hdphoto" Target="../media/hdphoto15.wdp"/><Relationship Id="rId10" Type="http://schemas.openxmlformats.org/officeDocument/2006/relationships/image" Target="../media/image21.png"/><Relationship Id="rId9" Type="http://schemas.openxmlformats.org/officeDocument/2006/relationships/hyperlink" Target="http://images02.olx.ru/ui/7/25/47/1285219651_123241847_1-----1285219651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3.xml"/><Relationship Id="rId7" Type="http://schemas.openxmlformats.org/officeDocument/2006/relationships/slide" Target="slide19.xml"/><Relationship Id="rId12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11.xml"/><Relationship Id="rId5" Type="http://schemas.openxmlformats.org/officeDocument/2006/relationships/slide" Target="slide15.xml"/><Relationship Id="rId10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microsoft.com/office/2007/relationships/hdphoto" Target="../media/hdphoto18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2.xml"/><Relationship Id="rId4" Type="http://schemas.microsoft.com/office/2007/relationships/hdphoto" Target="../media/hdphoto1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reenmama.ua/dn_images/01/82/34/16/1215901451sbb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infish.ru/photo_rib/photo_oku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090" flipH="1">
            <a:off x="-2268760" y="4149080"/>
            <a:ext cx="1869439" cy="1296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623857"/>
            <a:ext cx="8568952" cy="2862322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Викторина: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 гостях у жителей подводного царства!»</a:t>
            </a:r>
            <a:endParaRPr lang="ru-RU" sz="66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862" b="99569" l="110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4869160"/>
            <a:ext cx="2079681" cy="106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862" b="99569" l="110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44824" y="764704"/>
            <a:ext cx="1799719" cy="9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57482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10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615 0.01805 C -0.02309 0.00486 -0.04271 0.00416 -0.05347 0.00254 C -0.0632 -0.00209 -0.05608 0.00069 -0.07674 0.00416 C -0.08993 0.00648 -0.1033 0.01088 -0.11615 0.01481 C -0.12361 0.02476 -0.1375 0.02824 -0.14757 0.03032 C -0.15347 0.03449 -0.15972 0.03588 -0.16615 0.03819 C -0.17066 0.04351 -0.17691 0.04398 -0.18247 0.04583 C -0.19775 0.05069 -0.21146 0.05601 -0.22674 0.05833 C -0.23368 0.06088 -0.24063 0.06134 -0.24775 0.06296 C -0.26059 0.06088 -0.27309 0.0574 -0.28611 0.05532 C -0.29358 0.05185 -0.30139 0.05023 -0.3092 0.04745 C -0.32952 0.04861 -0.34913 0.05046 -0.36858 0.05671 C -0.37396 0.05833 -0.37657 0.06412 -0.38143 0.06597 C -0.38542 0.06967 -0.39045 0.07106 -0.3941 0.07546 C -0.40035 0.08333 -0.40782 0.08865 -0.41632 0.09097 C -0.42952 0.10231 -0.44618 0.10625 -0.46163 0.10787 C -0.4816 0.1125 -0.49445 0.11041 -0.51736 0.10949 C -0.52865 0.10763 -0.53907 0.10208 -0.55018 0.09861 C -0.56216 0.0949 -0.575 0.09305 -0.58716 0.09097 C -0.59497 0.08958 -0.60174 0.08611 -0.6092 0.08472 C -0.61684 0.07939 -0.62622 0.07708 -0.6349 0.07546 C -0.64045 0.07291 -0.64532 0.07083 -0.65104 0.06921 C -0.66007 0.06064 -0.67952 0.06226 -0.68941 0.06134 C -0.71354 0.0625 -0.71806 0.06088 -0.73507 0.06597 C -0.74254 0.07291 -0.75295 0.07407 -0.76163 0.07546 C -0.77535 0.08101 -0.78785 0.08194 -0.80226 0.0831 C -0.81111 0.0824 -0.82049 0.08356 -0.82917 0.08009 C -0.83316 0.07847 -0.85087 0.07199 -0.85347 0.06921 C -0.8592 0.06365 -0.85643 0.06551 -0.86163 0.06296 C -0.87882 0.04537 -0.85417 0.0699 -0.87084 0.05532 C -0.87813 0.04907 -0.88334 0.04213 -0.89184 0.03819 C -0.89497 0.03379 -0.9092 0.02615 -0.91389 0.0243 C -0.92969 0.01805 -0.94462 0.01111 -0.96042 0.00555 C -0.9783 0.00601 -0.99601 0.00625 -1.01407 0.00717 C -1.02639 0.00787 -1.03889 0.01342 -1.05122 0.01481 C -1.05695 0.01643 -1.0632 0.01782 -1.06858 0.02106 C -1.07014 0.02199 -1.0717 0.02384 -1.07327 0.0243 C -1.07743 0.02546 -1.08177 0.02523 -1.08594 0.02569 C -1.10521 0.03009 -1.12344 0.03472 -1.14306 0.03657 C -1.16545 0.04282 -1.16354 0.03958 -1.20122 0.03819 C -1.21407 0.03379 -1.22604 0.03055 -1.23941 0.02893 C -1.24757 0.02615 -1.25591 0.0243 -1.26372 0.02106 C -1.26771 0.01967 -1.27032 0.01574 -1.27413 0.01481 C -1.28351 0.0125 -1.29375 0.01064 -1.30313 0.00879 C -1.32327 -0.0007 -1.34497 0.00717 -1.36615 0.00717 L -1.53473 -0.01899 " pathEditMode="relative" rAng="0" ptsTypes="ffffffffffffffffffffffffffffffffffffffffffffAf">
                                      <p:cBhvr>
                                        <p:cTn id="12" dur="1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37" y="28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264 0.02824 C 0.09149 0.00486 0.10468 0.00254 0.12482 -0.0051 C 0.13593 -0.0044 0.14722 -0.0044 0.15816 -0.00278 C 0.16232 -0.00186 0.17031 0.00162 0.17031 0.00185 C 0.17899 0.00763 0.18802 0.00995 0.19739 0.01273 C 0.21232 0.02314 0.20607 0.01875 0.21649 0.02592 C 0.22014 0.02824 0.22882 0.03055 0.22882 0.03078 C 0.2533 0.02893 0.27812 0.02847 0.30225 0.02592 C 0.31892 0.0243 0.33993 0.00694 0.35468 -0.00047 C 0.36944 -0.00788 0.38437 -0.0095 0.40069 -0.01181 C 0.41371 -0.01505 0.42743 -0.01667 0.44045 -0.02061 C 0.5802 -0.01737 0.51198 -0.02547 0.56597 -0.01181 C 0.56875 -0.01042 0.57135 -0.00834 0.5743 -0.00718 C 0.57708 -0.00625 0.5802 -0.00649 0.58264 -0.0051 C 0.61145 0.00995 0.57621 -0.00417 0.59757 0.00393 C 0.61041 0.01412 0.62777 0.01851 0.64357 0.02175 C 0.67343 0.0375 0.70764 0.02847 0.73975 0.02592 C 0.75 0.02407 0.76684 0.02291 0.77743 0.01712 C 0.78559 0.0125 0.79913 -0.00348 0.80677 -0.0051 C 0.82621 -0.00903 0.84305 -0.01737 0.86319 -0.02061 C 0.90764 -0.01922 0.94253 -0.01598 0.98455 -0.01181 C 1.00451 -0.00602 1.02118 0.00509 1.04114 0.01041 C 1.04809 0.0155 1.05451 0.01666 1.06215 0.01944 C 1.07482 0.01805 1.0875 0.01736 1.09982 0.01504 C 1.11284 0.0125 1.13281 -0.00394 1.14357 -0.01181 C 1.14739 -0.01436 1.15208 -0.01343 1.15625 -0.01389 C 1.16684 -0.01482 1.17725 -0.01528 1.18767 -0.01598 C 1.20798 -0.01436 1.22621 -0.00926 1.24652 -0.00718 C 1.29305 -0.00255 1.33975 -0.00278 1.3868 -0.00278 " pathEditMode="relative" rAng="0" ptsTypes="ffffffffffffffffffffffffffff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" y="-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174 -0.00972 C 0.0632 -0.02616 0.07431 -0.0419 0.09271 -0.04838 C 0.10104 -0.05486 0.10972 -0.05509 0.11979 -0.05695 C 0.18854 -0.05417 0.1533 -0.05903 0.18768 -0.0463 C 0.2007 -0.03658 0.20347 -0.02801 0.21875 -0.02269 C 0.24427 -0.00347 0.29705 -0.02037 0.32986 -0.02477 C 0.34879 -0.02986 0.32552 -0.02245 0.34514 -0.03333 C 0.34757 -0.03472 0.35035 -0.03449 0.35295 -0.03542 C 0.37761 -0.04445 0.35938 -0.04005 0.3783 -0.04398 C 0.38715 -0.0507 0.39896 -0.05232 0.40938 -0.05486 C 0.425 -0.05857 0.43958 -0.06343 0.45573 -0.06551 C 0.48594 -0.07732 0.52136 -0.07454 0.55139 -0.06343 C 0.56129 -0.05972 0.57049 -0.05347 0.58038 -0.05046 C 0.58542 -0.04884 0.59583 -0.0463 0.59583 -0.04607 C 0.61597 -0.03148 0.62795 -0.04074 0.65851 -0.0419 C 0.67014 -0.04838 0.68299 -0.05903 0.69531 -0.06343 C 0.70538 -0.07986 0.73056 -0.08403 0.74774 -0.08704 C 0.76441 -0.09352 0.80226 -0.0882 0.8217 -0.08056 C 0.84722 -0.05995 0.81563 -0.08403 0.83524 -0.07199 C 0.84393 -0.06667 0.85139 -0.05926 0.86059 -0.05486 C 0.86719 -0.05185 0.87361 -0.04977 0.88004 -0.0463 C 0.91528 -0.04792 0.92604 -0.04583 0.95764 -0.05486 C 0.98542 -0.06273 1.01181 -0.07477 1.03941 -0.08287 C 1.05486 -0.08727 1.0691 -0.09491 1.0842 -0.1 C 1.08941 -0.10162 1.09983 -0.1044 1.09983 -0.10417 C 1.10955 -0.1037 1.11962 -0.10486 1.12882 -0.10208 C 1.13663 -0.09977 1.14236 -0.09213 1.15035 -0.08935 C 1.19097 -0.05509 1.21024 -0.06551 1.26893 -0.06551 " pathEditMode="relative" rAng="0" ptsTypes="fffffffffffffffffffffffffff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тские картинки животных - Сазан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984266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3140968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Сазан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86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рыбу по картинке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23158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71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Какая рыба без чешуи?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5085184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Сом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4" descr="Картинка 8 из 329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1455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12560" y="2636912"/>
            <a:ext cx="3425623" cy="1857419"/>
          </a:xfrm>
          <a:prstGeom prst="rect">
            <a:avLst/>
          </a:prstGeom>
          <a:noFill/>
        </p:spPr>
      </p:pic>
      <p:pic>
        <p:nvPicPr>
          <p:cNvPr id="1536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99068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45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88 -0.06505 C 0.15243 -0.07176 0.15955 -0.07709 0.16424 -0.08519 C 0.16528 -0.08681 0.16094 -0.08588 0.15955 -0.08681 C 0.15452 -0.09005 0.15174 -0.09537 0.14688 -0.09746 C 0.14132 -0.10486 0.13108 -0.10718 0.12344 -0.10834 C 0.11285 -0.11343 0.1099 -0.11111 0.09566 -0.10996 C 0.09063 -0.1081 0.08768 -0.10417 0.08281 -0.10232 C 0.0783 -0.09607 0.07274 -0.09329 0.06667 -0.09144 C 0.05834 -0.0838 0.04531 -0.07963 0.03524 -0.07732 C 0.02205 -0.07871 0.00469 -0.08148 -0.00781 -0.08982 C -0.01215 -0.0926 -0.01597 -0.0956 -0.02066 -0.09746 C -0.02812 -0.10417 -0.03559 -0.11065 -0.04392 -0.11459 C -0.04982 -0.12315 -0.06232 -0.12593 -0.07066 -0.12847 C -0.07795 -0.13357 -0.08611 -0.13565 -0.09392 -0.13935 C -0.10087 -0.1426 -0.10764 -0.14699 -0.11476 -0.15023 C -0.13559 -0.14861 -0.15469 -0.1426 -0.17517 -0.13935 C -0.18385 -0.13611 -0.1941 -0.13472 -0.20312 -0.13334 C -0.20903 -0.13056 -0.21476 -0.12824 -0.22066 -0.12547 C -0.23385 -0.12593 -0.24687 -0.12616 -0.26007 -0.12709 C -0.26684 -0.12755 -0.27309 -0.13195 -0.27986 -0.13334 C -0.28767 -0.13658 -0.2783 -0.13264 -0.29045 -0.13797 C -0.29166 -0.13843 -0.29392 -0.13935 -0.29392 -0.13912 C -0.30434 -0.14908 -0.32396 -0.15486 -0.33576 -0.15949 C -0.34114 -0.16459 -0.34809 -0.1669 -0.35434 -0.16898 C -0.36719 -0.17315 -0.37951 -0.17824 -0.39271 -0.18125 C -0.40677 -0.19097 -0.42604 -0.18912 -0.44149 -0.19213 C -0.4526 -0.19722 -0.4401 -0.1919 -0.46719 -0.19514 C -0.47031 -0.1956 -0.47326 -0.19746 -0.47639 -0.19838 C -0.48646 -0.19792 -0.49653 -0.19769 -0.5066 -0.19676 C -0.51215 -0.1963 -0.51736 -0.19144 -0.52291 -0.19051 C -0.52726 -0.18982 -0.53142 -0.18959 -0.53576 -0.18912 C -0.54462 -0.18287 -0.55607 -0.18056 -0.56597 -0.17824 C -0.57778 -0.17547 -0.58923 -0.16852 -0.60087 -0.16574 C -0.60312 -0.16528 -0.60989 -0.16389 -0.6125 -0.16273 C -0.61493 -0.16181 -0.61736 -0.16135 -0.61944 -0.15949 C -0.62066 -0.15857 -0.6217 -0.15718 -0.62291 -0.15648 C -0.64114 -0.14746 -0.66059 -0.14329 -0.67882 -0.13334 C -0.68507 -0.12986 -0.6941 -0.12871 -0.69965 -0.12385 C -0.70885 -0.11574 -0.71823 -0.10996 -0.72882 -0.10533 C -0.73229 -0.1007 -0.73455 -0.09792 -0.73923 -0.09607 C -0.74357 -0.09213 -0.74913 -0.08195 -0.75434 -0.08195 " pathEditMode="relative" rAng="0" ptsTypes="ffffffffffffffffffffffffffffffffffffffff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Какая рыба плавает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быстрее всех рыб?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kimmeria.com/crimea/images/black_sea_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6928" y="2636912"/>
            <a:ext cx="5077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Рыба-меч – 70 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м\с</a:t>
            </a:r>
            <a:endParaRPr lang="ru-RU" sz="11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638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45224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425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4128" y="2708920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Угорь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40" y="260648"/>
            <a:ext cx="745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рыбу по картинке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45224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5333" b="100000" l="0" r="92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20" y="1966020"/>
            <a:ext cx="3335188" cy="33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18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0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лет может прожить щука?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320480" y="4509120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До 300 лет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1266" name="Picture 2" descr="http://www.tatfish.com/assets/images/fish/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9" y="1772816"/>
            <a:ext cx="5285787" cy="1384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7232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408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69 -0.00625 L -0.79392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0" y="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08 0.02801 L 0.77552 0.007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ские картинки животных - Щу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1" y="1988840"/>
            <a:ext cx="4057705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760" y="260648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рыбу по картинке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2996952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Щука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945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73216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41001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38" y="1844824"/>
            <a:ext cx="44303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0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Какая самая большая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рыба в мире?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373216"/>
            <a:ext cx="7499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Китовая акула – до 20 м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48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47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6174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чем сходство рыбьей чешуи и ствола дерева?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581128"/>
            <a:ext cx="7603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И там, и там есть </a:t>
            </a:r>
            <a:endParaRPr lang="ru-RU" sz="4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годовые кольца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6" descr="Картинка 1 из 203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4207677" y="548680"/>
            <a:ext cx="3137348" cy="2160239"/>
          </a:xfrm>
          <a:prstGeom prst="rect">
            <a:avLst/>
          </a:prstGeom>
          <a:noFill/>
        </p:spPr>
      </p:pic>
      <p:pic>
        <p:nvPicPr>
          <p:cNvPr id="3073" name="Picture 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80" y="5523622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48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-0.01296 L 0.68299 0.266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13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пресноводных промысловых рыб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2924944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Сом, карась, щука,</a:t>
            </a:r>
          </a:p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 карп, окунь и др.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2290" name="Picture 2" descr="http://meinfish.ru/photo_rib/photo_okun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71" y="-2331640"/>
            <a:ext cx="2077154" cy="1440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36712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Окунь</a:t>
            </a:r>
            <a:endParaRPr lang="ru-RU" dirty="0"/>
          </a:p>
        </p:txBody>
      </p:sp>
      <p:pic>
        <p:nvPicPr>
          <p:cNvPr id="10244" name="Picture 4" descr="Картинка 8 из 3291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1455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2628795" cy="1425369"/>
          </a:xfrm>
          <a:prstGeom prst="rect">
            <a:avLst/>
          </a:prstGeom>
          <a:noFill/>
        </p:spPr>
      </p:pic>
      <p:pic>
        <p:nvPicPr>
          <p:cNvPr id="10246" name="Picture 6" descr="Картинка 1 из 2037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556792" y="-243408"/>
            <a:ext cx="1824738" cy="1256434"/>
          </a:xfrm>
          <a:prstGeom prst="rect">
            <a:avLst/>
          </a:prstGeom>
          <a:noFill/>
        </p:spPr>
      </p:pic>
      <p:pic>
        <p:nvPicPr>
          <p:cNvPr id="4097" name="Picture 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79" y="5362447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93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0243 -0.31505 L -0.16302 0.640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4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521 0.09745 L 0.42795 0.549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2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80" y="1340768"/>
            <a:ext cx="50138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7466" y="0"/>
            <a:ext cx="7369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ли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рыбы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имеют желудок?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522920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Нет. Только хищные.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49" name="Picture 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45224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014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683568" y="1556792"/>
            <a:ext cx="1080120" cy="1198953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6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755576" y="3933056"/>
            <a:ext cx="1080120" cy="119895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ru-RU" sz="6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Овал 12">
            <a:hlinkClick r:id="rId4" action="ppaction://hlinksldjump"/>
          </p:cNvPr>
          <p:cNvSpPr/>
          <p:nvPr/>
        </p:nvSpPr>
        <p:spPr>
          <a:xfrm>
            <a:off x="2339752" y="1628800"/>
            <a:ext cx="1080120" cy="1198953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ru-RU" sz="6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2339752" y="3933056"/>
            <a:ext cx="1080120" cy="11989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7</a:t>
            </a:r>
            <a:endParaRPr lang="ru-RU" sz="6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Овал 14">
            <a:hlinkClick r:id="rId6" action="ppaction://hlinksldjump"/>
          </p:cNvPr>
          <p:cNvSpPr/>
          <p:nvPr/>
        </p:nvSpPr>
        <p:spPr>
          <a:xfrm>
            <a:off x="4067944" y="3933056"/>
            <a:ext cx="1080120" cy="11989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ru-RU" sz="6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вал 15">
            <a:hlinkClick r:id="rId7" action="ppaction://hlinksldjump"/>
          </p:cNvPr>
          <p:cNvSpPr/>
          <p:nvPr/>
        </p:nvSpPr>
        <p:spPr>
          <a:xfrm>
            <a:off x="5868144" y="3933056"/>
            <a:ext cx="1080120" cy="119895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9</a:t>
            </a:r>
            <a:endParaRPr lang="ru-RU" sz="6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7452320" y="3933056"/>
            <a:ext cx="1080120" cy="119895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4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3923928" y="1628800"/>
            <a:ext cx="1080120" cy="1198953"/>
          </a:xfrm>
          <a:prstGeom prst="ellipse">
            <a:avLst/>
          </a:prstGeom>
          <a:solidFill>
            <a:srgbClr val="AA2C3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ru-RU" sz="6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Овал 18">
            <a:hlinkClick r:id="rId10" action="ppaction://hlinksldjump"/>
          </p:cNvPr>
          <p:cNvSpPr/>
          <p:nvPr/>
        </p:nvSpPr>
        <p:spPr>
          <a:xfrm>
            <a:off x="5652120" y="1556792"/>
            <a:ext cx="1080120" cy="1198953"/>
          </a:xfrm>
          <a:prstGeom prst="ellipse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ru-RU" sz="6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Овал 19">
            <a:hlinkClick r:id="rId11" action="ppaction://hlinksldjump"/>
          </p:cNvPr>
          <p:cNvSpPr/>
          <p:nvPr/>
        </p:nvSpPr>
        <p:spPr>
          <a:xfrm>
            <a:off x="7380312" y="1628800"/>
            <a:ext cx="1080120" cy="1198953"/>
          </a:xfrm>
          <a:prstGeom prst="ellipse">
            <a:avLst/>
          </a:prstGeom>
          <a:solidFill>
            <a:srgbClr val="06D01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ru-RU" sz="6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Скругленный прямоугольник 21">
            <a:hlinkClick r:id="rId12" action="ppaction://hlinksldjump"/>
          </p:cNvPr>
          <p:cNvSpPr/>
          <p:nvPr/>
        </p:nvSpPr>
        <p:spPr>
          <a:xfrm>
            <a:off x="7596336" y="260648"/>
            <a:ext cx="136815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Конец!</a:t>
            </a:r>
            <a:endParaRPr lang="ru-RU" sz="24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3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3722" y="0"/>
            <a:ext cx="5916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плавает рыба-лист?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869160"/>
            <a:ext cx="46169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Головой </a:t>
            </a: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вниз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30" name="Picture 6" descr="http://www.zoopark.su/wp-content/uploads/2011/02/a87e5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141" b="93316" l="9000" r="91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11" y="-2475656"/>
            <a:ext cx="3443057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73" y="5589240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29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0824 L -0.35816 0.683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Детские картинки животных - Лещ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698" l="0" r="99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15" y="1844824"/>
            <a:ext cx="4140570" cy="2284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4797152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Лещ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60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рыбу по картинке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350892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46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84" y="0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наука, изучающая рыб?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4581128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Ихтиология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2564904"/>
            <a:ext cx="4099354" cy="205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17232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04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46 0.09051 C -0.17518 0.07708 -0.17796 0.07755 -0.19098 0.07153 C -0.19497 0.06597 -0.20782 0.0588 -0.21389 0.05671 C -0.21945 0.0507 -0.21355 0.05648 -0.22205 0.05208 C -0.23542 0.04445 -0.24879 0.04352 -0.26337 0.0375 C -0.27362 0.03866 -0.28438 0.0382 -0.29445 0.04236 C -0.29792 0.04375 -0.30243 0.04537 -0.30469 0.04699 C -0.30608 0.04745 -0.30868 0.04907 -0.30868 0.04931 C -0.3125 0.05556 -0.31493 0.05648 -0.32032 0.05857 C -0.32431 0.06204 -0.3283 0.06296 -0.33316 0.06505 C -0.3448 0.07894 -0.35764 0.08333 -0.37362 0.08681 C -0.38594 0.08634 -0.40157 0.08773 -0.41476 0.08403 C -0.43941 0.07662 -0.4625 0.06204 -0.48629 0.05556 C -0.49427 0.04838 -0.50365 0.04306 -0.51302 0.04051 C -0.5257 0.03287 -0.5415 0.02986 -0.55556 0.02824 C -0.56337 0.02616 -0.57084 0.02384 -0.57882 0.02199 C -0.5974 0.02292 -0.61754 0.02269 -0.63455 0.03403 C -0.63698 0.03611 -0.63889 0.03958 -0.64219 0.04051 C -0.64375 0.04097 -0.64618 0.04167 -0.6474 0.04236 C -0.65191 0.04491 -0.66146 0.05046 -0.66146 0.0507 C -0.66667 0.05695 -0.67448 0.05949 -0.6823 0.06181 C -0.69393 0.06968 -0.70886 0.06435 -0.72136 0.05857 C -0.73247 0.05324 -0.74271 0.04722 -0.75348 0.04051 C -0.76493 0.03357 -0.77587 0.02338 -0.78837 0.01852 C -0.78924 0.0169 -0.79011 0.01482 -0.7915 0.01366 C -0.79341 0.01273 -0.79445 0.0132 -0.79584 0.01227 C -0.80382 0.00417 -0.7908 0.00995 -0.80365 0.00579 C -0.81528 -0.00486 -0.82848 -0.00856 -0.84271 -0.01343 C -0.86875 -0.0125 -0.87379 -0.01343 -0.89254 -0.0088 C -0.90035 -0.00393 -0.90973 -0.00139 -0.91806 0.00093 C -0.92518 0.00556 -0.93282 0.00695 -0.94011 0.01065 C -0.94584 0.01343 -0.95122 0.01644 -0.95643 0.01852 C -0.96737 0.02801 -0.98664 0.03102 -0.99966 0.03287 C -1.01285 0.03241 -1.02674 0.03218 -1.03941 0.03102 C -1.0448 0.03079 -1.04862 0.02477 -1.05382 0.02338 C -1.05782 0.01782 -1.06285 0.01597 -1.06737 0.01065 C -1.07327 0.0044 -1.07743 -0.00162 -1.08421 -0.00579 C -1.0849 -0.00718 -1.08577 -0.00926 -1.08681 -0.01042 C -1.08889 -0.01296 -1.09427 -0.01667 -1.09427 -0.01643 C -1.10122 -0.02917 -1.11476 -0.0294 -1.12379 -0.0375 C -1.15278 -0.03634 -1.17969 -0.03426 -1.20816 -0.03102 C -1.22188 -0.02755 -1.2349 -0.02037 -1.24914 -0.01829 C -1.26615 -0.00718 -1.28125 -0.00555 -1.30122 -0.00393 C -1.31268 -0.00532 -1.32188 -0.00718 -1.33316 -0.0088 C -1.34879 -0.01366 -1.33976 -0.0118 -1.36007 -0.01343 C -1.36563 -0.01296 -1.37118 -0.01273 -1.37657 -0.01204 C -1.38108 -0.01157 -1.38542 -0.0088 -1.38959 -0.0088 L -1.41823 -0.0206 C -1.40973 -0.03611 -1.4757 -0.02593 -1.47014 -0.04305 C -1.46893 -0.04838 -1.50834 -0.05486 -1.50851 -0.05463 C -1.51684 -0.05116 -1.51598 -0.05648 -1.54775 -0.0544 L -1.76389 -0.0544 " pathEditMode="relative" rAng="0" ptsTypes="ffffffffffffffffffffffffffffffffffffffffffffffAfffAf">
                                      <p:cBhvr>
                                        <p:cTn id="6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44824"/>
            <a:ext cx="7056784" cy="2232248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15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Молодцы!</a:t>
            </a:r>
            <a:endParaRPr lang="ru-RU" sz="11500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77272"/>
            <a:ext cx="720080" cy="7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96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5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300"/>
                            </p:stCondLst>
                            <p:childTnLst>
                              <p:par>
                                <p:cTn id="12" presetID="3" presetClass="emph" presetSubtype="2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37626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Презентацию выполнила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Юдина Н.Н.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ГБОУ НОШ № 992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6522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в самом омуте живет,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Хозяин глубины,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Имеет он огромный рот,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глазки чуть видны.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4869160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Сом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 descr="http://okafish.ru/picture/som.ht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16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031" y="2924944"/>
            <a:ext cx="3820580" cy="2060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67216" y="5517232"/>
            <a:ext cx="1042416" cy="1042416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7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41 0.02917 L 0.84028 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тские картинки животных - Кит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4056451" cy="3042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48680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море-океан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Плывет рыба-великан,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ус во рту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прячет.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4653136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Кит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17232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45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Драчун и забияка.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Живет в воде,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Кости на спине,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щука не проглотит.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5013176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Ерш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172" name="Picture 4" descr="http://okafish.ru/picture/ersh.h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9080" y="2708920"/>
            <a:ext cx="3744415" cy="1942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89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00139 L 0.7798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етские картинки животных - Толстолобик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36" y="2132856"/>
            <a:ext cx="4476928" cy="2114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4509120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Толстолобик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рыбу </a:t>
            </a:r>
            <a:endParaRPr lang="ru-RU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картинке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Какая рыба называется именем человека?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68544" y="3068960"/>
            <a:ext cx="2652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Карп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102" name="Picture 6" descr="http://meinfish.ru/photo_rib/photo_karpa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5054" b="79570" l="13060" r="9067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014" y="-315416"/>
            <a:ext cx="4524014" cy="3139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99" y="5373216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293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9" y="1484784"/>
            <a:ext cx="3079580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075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7 -0.0074 C 0.01181 -0.01481 -0.01493 -0.01875 -0.04079 -0.02083 C -0.05277 -0.02083 -0.0651 -0.02083 -0.07725 -0.02037 C -0.08107 -0.02013 -0.08506 -0.01921 -0.08888 -0.01875 C -0.09149 -0.01828 -0.09687 -0.01713 -0.09687 -0.01689 C -0.11024 -0.01088 -0.09392 -0.01782 -0.10711 -0.01388 C -0.11111 -0.01273 -0.11232 -0.01064 -0.1177 -0.00925 C -0.12326 -0.00532 -0.1342 -0.003 -0.14236 -0.00208 C -0.14774 -0.00046 -0.1526 0.00162 -0.15798 0.00301 C -0.1625 0.00533 -0.1684 0.0051 -0.17378 0.00672 C -0.17604 0.00764 -0.17777 0.00857 -0.18003 0.00926 C -0.1835 0.00996 -0.19062 0.01088 -0.19062 0.01112 C -0.19878 0.01389 -0.20607 0.0169 -0.21545 0.01806 C -0.22291 0.02107 -0.22881 0.02408 -0.23767 0.025 C -0.24826 0.02454 -0.25729 0.02269 -0.26753 0.0213 C -0.27152 0.01968 -0.27482 0.01899 -0.27934 0.01806 C -0.28715 0.01829 -0.29496 0.01806 -0.30277 0.01875 C -0.30434 0.01899 -0.30538 0.01991 -0.30659 0.02037 C -0.31024 0.0213 -0.31406 0.02153 -0.31718 0.02269 C -0.31857 0.02338 -0.31961 0.02408 -0.32118 0.02431 C -0.32725 0.02639 -0.3368 0.02894 -0.34322 0.02987 C -0.34965 0.03403 -0.34131 0.02917 -0.34965 0.03218 C -0.35399 0.0338 -0.35277 0.03588 -0.35885 0.03704 C -0.36319 0.03982 -0.3677 0.0426 -0.37187 0.04514 C -0.37326 0.04584 -0.37586 0.04746 -0.37586 0.04769 C -0.37656 0.04862 -0.37708 0.04977 -0.37829 0.0507 C -0.38038 0.05209 -0.38489 0.05463 -0.38489 0.05487 C -0.38802 0.06019 -0.39288 0.06528 -0.39652 0.07061 C -0.39965 0.075 -0.39982 0.07825 -0.40572 0.08172 C -0.40972 0.08866 -0.41822 0.08982 -0.42795 0.0926 C -0.44461 0.09792 -0.45451 0.09769 -0.47482 0.09838 C -0.48229 0.09931 -0.48802 0.1 -0.49566 0.10047 C -0.51215 0.10325 -0.52847 0.10556 -0.54531 0.10695 C -0.55781 0.10973 -0.57031 0.11297 -0.58298 0.11505 C -0.58541 0.11598 -0.58871 0.11621 -0.59079 0.11737 C -0.596 0.12014 -0.59409 0.12269 -0.60138 0.12454 C -0.60677 0.12593 -0.6118 0.12778 -0.61684 0.1294 C -0.62621 0.13287 -0.61354 0.1294 -0.63125 0.13334 C -0.63263 0.13357 -0.63524 0.13426 -0.63524 0.1345 C -0.64305 0.13774 -0.65277 0.13936 -0.66232 0.14051 C -0.67881 0.14723 -0.68975 0.14653 -0.71076 0.147 C -0.71614 0.14815 -0.72031 0.15047 -0.725 0.15255 C -0.72638 0.15301 -0.72899 0.15417 -0.72899 0.1544 C -0.73055 0.15556 -0.73229 0.15834 -0.73541 0.15834 " pathEditMode="relative" rAng="0" ptsTypes="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68507 0.219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92 из 6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2197" y="2060848"/>
            <a:ext cx="4262307" cy="30963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0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Какую рыбу называют 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речной санитар»?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2852936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Щуку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229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17232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0"/>
            <a:ext cx="4968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я черен,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куслив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задорен,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лишь покраснею,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и присмирею.</a:t>
            </a:r>
          </a:p>
          <a:p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4869160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>Рак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4338" name="Picture 2" descr="http://www.basketfood.ru/bpic/bigs/3145_125776245848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953" b="96209" l="2273" r="9727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7151" y="1124744"/>
            <a:ext cx="3535864" cy="2260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17232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70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74 -0.01783 L 0.91494 0.21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1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233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Презентацию выполнила Юдина Н.Н. ГБОУ НОШ № 992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Викторина: «В гостях у жителей подводного царства!»</dc:title>
  <dc:creator>Наташа</dc:creator>
  <cp:lastModifiedBy>YudinaNN</cp:lastModifiedBy>
  <cp:revision>161</cp:revision>
  <dcterms:created xsi:type="dcterms:W3CDTF">2012-05-11T13:10:09Z</dcterms:created>
  <dcterms:modified xsi:type="dcterms:W3CDTF">2014-04-14T07:20:27Z</dcterms:modified>
</cp:coreProperties>
</file>