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6EC3-A470-47D5-9000-3D5C57907A95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66B4-A116-45F4-B843-868BEDE833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6EC3-A470-47D5-9000-3D5C57907A95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66B4-A116-45F4-B843-868BEDE833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6EC3-A470-47D5-9000-3D5C57907A95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66B4-A116-45F4-B843-868BEDE833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6EC3-A470-47D5-9000-3D5C57907A95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66B4-A116-45F4-B843-868BEDE833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6EC3-A470-47D5-9000-3D5C57907A95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66B4-A116-45F4-B843-868BEDE833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6EC3-A470-47D5-9000-3D5C57907A95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66B4-A116-45F4-B843-868BEDE833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6EC3-A470-47D5-9000-3D5C57907A95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66B4-A116-45F4-B843-868BEDE833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6EC3-A470-47D5-9000-3D5C57907A95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66B4-A116-45F4-B843-868BEDE833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6EC3-A470-47D5-9000-3D5C57907A95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66B4-A116-45F4-B843-868BEDE833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6EC3-A470-47D5-9000-3D5C57907A95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66B4-A116-45F4-B843-868BEDE833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6EC3-A470-47D5-9000-3D5C57907A95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9F66B4-A116-45F4-B843-868BEDE8338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C86EC3-A470-47D5-9000-3D5C57907A95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9F66B4-A116-45F4-B843-868BEDE8338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5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endParaRPr lang="ru-RU" sz="5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3356992"/>
            <a:ext cx="7969554" cy="1872208"/>
          </a:xfrm>
        </p:spPr>
        <p:txBody>
          <a:bodyPr>
            <a:no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«Угадай – </a:t>
            </a:r>
            <a:r>
              <a:rPr lang="ru-RU" sz="9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9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648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Углубления на земной поверхности с крутыми, осыпающимися склонами.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789040"/>
            <a:ext cx="4391496" cy="2088232"/>
          </a:xfrm>
        </p:spPr>
        <p:txBody>
          <a:bodyPr>
            <a:normAutofit/>
          </a:bodyPr>
          <a:lstStyle/>
          <a:p>
            <a:pPr algn="ctr"/>
            <a:r>
              <a:rPr lang="ru-RU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Овраг</a:t>
            </a:r>
            <a:endParaRPr lang="ru-RU" sz="9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1770-4"/>
          <p:cNvPicPr>
            <a:picLocks noChangeAspect="1" noChangeArrowheads="1"/>
          </p:cNvPicPr>
          <p:nvPr/>
        </p:nvPicPr>
        <p:blipFill>
          <a:blip r:embed="rId2" cstate="print"/>
          <a:srcRect l="12949"/>
          <a:stretch>
            <a:fillRect/>
          </a:stretch>
        </p:blipFill>
        <p:spPr bwMode="auto">
          <a:xfrm>
            <a:off x="4894168" y="2348880"/>
            <a:ext cx="3133621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9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www.rai.by/images/uploaded/photos_2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20610"/>
            <a:ext cx="7115944" cy="4740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868736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Ровные или почти ровные участки земной поверхности.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429000"/>
            <a:ext cx="8062912" cy="1584176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Равнины</a:t>
            </a:r>
            <a:endParaRPr lang="ru-RU" sz="8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653136"/>
            <a:ext cx="25209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IMG_10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653136"/>
            <a:ext cx="25019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88641"/>
            <a:ext cx="8062912" cy="1512168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Равнины, которые имеют ровную поверхность.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772816"/>
            <a:ext cx="8062912" cy="1584176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Плоские равнины.</a:t>
            </a:r>
            <a:endParaRPr lang="ru-RU" sz="8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IMG_10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645024"/>
            <a:ext cx="3168352" cy="23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172819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Возвышенности на равнинах.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76872"/>
            <a:ext cx="7854696" cy="136815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9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Холмы.</a:t>
            </a:r>
            <a:endParaRPr lang="ru-RU" sz="9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501008"/>
            <a:ext cx="4081463" cy="314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Равнины, имеющие на поверхности возвышенности (холмы)</a:t>
            </a:r>
            <a:endParaRPr lang="ru-RU" sz="4800" i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ru-RU" sz="8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Холмистые равнины.</a:t>
            </a:r>
            <a:endParaRPr lang="ru-RU" sz="80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Карта России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Росс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76450"/>
            <a:ext cx="91440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187624" y="3789040"/>
            <a:ext cx="17281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ВОСТОЧНО-</a:t>
            </a:r>
          </a:p>
          <a:p>
            <a:pPr algn="ctr"/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ЕВРОПЕЙСКАЯ</a:t>
            </a:r>
          </a:p>
          <a:p>
            <a:pPr algn="ctr"/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РАВНИНА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4509120"/>
            <a:ext cx="17281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ЗАПАДНО-</a:t>
            </a:r>
          </a:p>
          <a:p>
            <a:pPr algn="ctr"/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СИБИРСКАЯ</a:t>
            </a:r>
          </a:p>
          <a:p>
            <a:pPr algn="ctr"/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РАВНИНА</a:t>
            </a:r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4365104"/>
            <a:ext cx="2088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СРЕДНЕ-</a:t>
            </a:r>
          </a:p>
          <a:p>
            <a:pPr algn="ctr"/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СИБИРСКОЕ</a:t>
            </a:r>
          </a:p>
          <a:p>
            <a:pPr algn="ctr"/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ПЛОСКОГОРЬЕ</a:t>
            </a:r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088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чудо – великаны</a:t>
            </a:r>
            <a:br>
              <a:rPr lang="ru-RU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Носят каменные кафтаны.</a:t>
            </a:r>
            <a:br>
              <a:rPr lang="ru-RU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Белые шапки на макушках</a:t>
            </a:r>
            <a:br>
              <a:rPr lang="ru-RU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облаков достают верхушкой.</a:t>
            </a:r>
            <a:endParaRPr lang="ru-RU" sz="40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kolyan.net/uploads/posts/2010-01/thumbs/1264694002_0_b642_42cfef2a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36913"/>
            <a:ext cx="6340687" cy="4221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Горы, расположенные рядами.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429000"/>
            <a:ext cx="8062912" cy="295232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175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Горные </a:t>
            </a:r>
          </a:p>
          <a:p>
            <a:pPr algn="ctr"/>
            <a:r>
              <a:rPr lang="ru-RU" sz="175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хребты</a:t>
            </a:r>
            <a:r>
              <a:rPr lang="ru-RU" sz="8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 горы и холма бывает крутой или пологий.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Склон.</a:t>
            </a:r>
            <a:endParaRPr lang="ru-RU" sz="9600" b="1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90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Игра</vt:lpstr>
      <vt:lpstr>Ровные или почти ровные участки земной поверхности.</vt:lpstr>
      <vt:lpstr>Равнины, которые имеют ровную поверхность.</vt:lpstr>
      <vt:lpstr>Возвышенности на равнинах.</vt:lpstr>
      <vt:lpstr>Равнины, имеющие на поверхности возвышенности (холмы)</vt:lpstr>
      <vt:lpstr>Карта России</vt:lpstr>
      <vt:lpstr>Это чудо – великаны Носят каменные кафтаны. Белые шапки на макушках До облаков достают верхушкой.</vt:lpstr>
      <vt:lpstr>Горы, расположенные рядами.</vt:lpstr>
      <vt:lpstr>У горы и холма бывает крутой или пологий.</vt:lpstr>
      <vt:lpstr>Углубления на земной поверхности с крутыми, осыпающимися склонами.</vt:lpstr>
      <vt:lpstr>Молодцы!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</dc:title>
  <dc:creator>RuVarezUser</dc:creator>
  <cp:lastModifiedBy>RuVarezUser</cp:lastModifiedBy>
  <cp:revision>5</cp:revision>
  <dcterms:created xsi:type="dcterms:W3CDTF">2014-04-09T16:13:07Z</dcterms:created>
  <dcterms:modified xsi:type="dcterms:W3CDTF">2014-04-09T16:56:12Z</dcterms:modified>
</cp:coreProperties>
</file>