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9" r:id="rId3"/>
    <p:sldId id="258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09" autoAdjust="0"/>
  </p:normalViewPr>
  <p:slideViewPr>
    <p:cSldViewPr>
      <p:cViewPr varScale="1">
        <p:scale>
          <a:sx n="68" d="100"/>
          <a:sy n="68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67200"/>
            <a:ext cx="8229600" cy="1496568"/>
          </a:xfrm>
        </p:spPr>
        <p:txBody>
          <a:bodyPr/>
          <a:lstStyle/>
          <a:p>
            <a:pPr algn="l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профессии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нужны,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профессии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важны!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5756752"/>
            <a:ext cx="5114778" cy="11012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«В мире слов»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Ларичева О.В.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343400" cy="609600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Салон  красоты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1295400"/>
            <a:ext cx="2855912" cy="52578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работать Соне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Парикмахером в салоне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Причесать, постричь,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Лаком для волос облить.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Косметологу же Асе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ресницы красить,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Пудрить лоб и пудрить нос,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Красить губы ярче роз,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Щечки бледные румянить,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Веки затенять тенями,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пальчиках руки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Красить лаком ноготки.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1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6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1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33528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143000"/>
            <a:ext cx="2855912" cy="54864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Повар Вася очень ловко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Чистит ножиком морковку,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Сыр на крупной тёрке трет: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Взад-вперед да взад-вперед.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Суп мешает поварешкой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толкушкой мнет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картошку,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Режет ножиком укроп: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Вжик-вжик-вжик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миску оп!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Получилось вкусно чтобы,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 с блюд снимает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посолит, поперчит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горчицей погорчит.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4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4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9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4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4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9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400"/>
                            </p:stCondLst>
                            <p:childTnLst>
                              <p:par>
                                <p:cTn id="1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2766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столяр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914400"/>
            <a:ext cx="2855912" cy="57150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Семена-столяра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Дело спорилось с утра: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строгал, пилил, сверлил,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Гвоздик молотком забил,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шуруп блестящий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верткий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Быстро завернул отверткой.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он смастерил буфет,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Стол, комод и табурет.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потом их шлифовал,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Ярким лаком покрывал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приделывал к ним ручки,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Ножки и другие штучки.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1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4290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музыканты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1066800"/>
            <a:ext cx="2971800" cy="55626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Дирижер оркестра Паша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Палочкой особой машет,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каждый инструмент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Песню в нужный спел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момент –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Арфа, дудочка, баян,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Контрабас и барабан,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Ксилофон, рояль, гитара,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Скрипка и певица Лара: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«Тра-ля-ля! Тра-ля-ля!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Тра-ля-ля и вуаля!»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 похлопаем в ладоши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Ах, какой концерт хороший!</a:t>
            </a:r>
          </a:p>
        </p:txBody>
      </p:sp>
      <p:pic>
        <p:nvPicPr>
          <p:cNvPr id="5" name="Рисунок 4" descr="сканирование000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8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382000" cy="1267968"/>
          </a:xfrm>
        </p:spPr>
        <p:txBody>
          <a:bodyPr/>
          <a:lstStyle/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Молодцы!!!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4648200"/>
            <a:ext cx="5114778" cy="11012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1054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УЧИТЕЛЬНИЦА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43600" y="1143000"/>
            <a:ext cx="2971800" cy="5486400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всезнайке Оле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Быть учительницей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школе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Мелом на доске писать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Букву «А» и цифру «5».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указывать указкой: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«Это сом! А это ласка!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рыба! Это зверь!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парта! Это дверь!»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«Динь-динь-динь!» –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звенит звонок,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и кончился урок.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должны ученики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Тряпкой мел стереть с доски.</a:t>
            </a:r>
          </a:p>
        </p:txBody>
      </p:sp>
      <p:pic>
        <p:nvPicPr>
          <p:cNvPr id="6" name="Рисунок 5" descr="сканирование001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102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196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67400" y="1066800"/>
            <a:ext cx="3048000" cy="5562600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холсте художник Петя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Нарисует всё на свете.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Опускает в краску кисть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холст её хлобысть!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Хорошенечко размажет,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«Хороша картина!»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скажет.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Будут люди много дней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Думать, что же здесь на ней.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Кисть помыл художник наш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И взялся за карандаш.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Поточил, порисовал.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Получился самосвал!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сканирование00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2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2672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1066800"/>
            <a:ext cx="3011488" cy="55626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строителя привычно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Строить новый дом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кирпичный.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Экскаватором Степан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Вырыл в поле котлован,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землю вбил большие сваи,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теперь цемент мешает,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Ровно кирпичи кладет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Ветер щелки не найдет.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Кирпичи с земли Степану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Поднимать сподручно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краном.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Вот и новый дом готов,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Запускать пока котов!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1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102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8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3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1148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дрессировщица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990600"/>
            <a:ext cx="2935288" cy="5638800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Укротительница Надя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Носит хлыст не драки ради.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Только скажет: «Алле оп!»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Тут же слон на тумбу хлоп!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Хоботом потешно машет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задних лапках пляшет.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Ей и льву в большую пасть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Голову не страшно класть.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Позабыв про сон и игры,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Прыгают сквозь кольца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тигры.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представленья Надя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Всех покормит и погладит.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2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2004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1143000"/>
            <a:ext cx="2971800" cy="54864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уборщицы Карлотты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важная работа: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Всё поднять, что на пол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бросят,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Мусор вынести в мешочках,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Напоить цветы в горшочках,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Проследить, чтоб тут и там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Всё стояло по местам.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2766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фермер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914400"/>
            <a:ext cx="2932112" cy="56388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Деревенский фермер Вова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Знает, как доить корову,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Траву на лугу косить,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Пойло для свиней месить,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Справиться с козой рогатой,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Огород вскопать лопатой,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Грядки прополоть, 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взрыхлить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из леечки полить.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Просыпаясь до рассвета,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Вова трудится всё лето,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на зиму запас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него был и для нас.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31242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914400"/>
            <a:ext cx="2855912" cy="56388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Любит делать доктор Лола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Всем прививки и уколы,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И, велев «А-а!» пропеть,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Горло палочкой смотреть,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Ставить градусник под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Слушать трубочкой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одышку,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особую тетрадь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подробности писать,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мальчишкам, и девчонкам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Мазать ссадины зеленкой,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Руки-ноги бинтовать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рецепты штамповать.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371600"/>
            <a:ext cx="57150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8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3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8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3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3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8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32004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990600"/>
            <a:ext cx="2855912" cy="55626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спортсмену Ване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Побеждать в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соревнованьях!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Может молот он метать,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Бегать, прыгать, приседать,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Плавать, шпагами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сражаться,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Подтянуться и отжаться,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Быстро вёслами грести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пьедестал взойти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Выше всех, чтоб сразу дали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Кубки все и все медали!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5626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rgbClr val="002060"/>
      </a:lt1>
      <a:dk2>
        <a:srgbClr val="36FF91"/>
      </a:dk2>
      <a:lt2>
        <a:srgbClr val="FF0000"/>
      </a:lt2>
      <a:accent1>
        <a:srgbClr val="B83D68"/>
      </a:accent1>
      <a:accent2>
        <a:srgbClr val="AC66BB"/>
      </a:accent2>
      <a:accent3>
        <a:srgbClr val="DE6C36"/>
      </a:accent3>
      <a:accent4>
        <a:srgbClr val="FF000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692</Words>
  <Application>Microsoft Office PowerPoint</Application>
  <PresentationFormat>Экран (4:3)</PresentationFormat>
  <Paragraphs>223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Все      профессии                     нужны,  все      профессии                     важны!</vt:lpstr>
      <vt:lpstr>УЧИТЕЛЬНИЦА</vt:lpstr>
      <vt:lpstr>художник</vt:lpstr>
      <vt:lpstr>строитель</vt:lpstr>
      <vt:lpstr>дрессировщица</vt:lpstr>
      <vt:lpstr>уборщица</vt:lpstr>
      <vt:lpstr>фермер</vt:lpstr>
      <vt:lpstr>врач</vt:lpstr>
      <vt:lpstr>спортсмен</vt:lpstr>
      <vt:lpstr>Салон  красоты</vt:lpstr>
      <vt:lpstr>повар</vt:lpstr>
      <vt:lpstr>столяр</vt:lpstr>
      <vt:lpstr>музыканты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смол</cp:lastModifiedBy>
  <cp:revision>41</cp:revision>
  <dcterms:modified xsi:type="dcterms:W3CDTF">2013-11-16T17:30:10Z</dcterms:modified>
</cp:coreProperties>
</file>