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4" r:id="rId2"/>
    <p:sldMasterId id="2147483677" r:id="rId3"/>
    <p:sldMasterId id="2147483679" r:id="rId4"/>
    <p:sldMasterId id="2147483681" r:id="rId5"/>
  </p:sldMasterIdLst>
  <p:notesMasterIdLst>
    <p:notesMasterId r:id="rId18"/>
  </p:notesMasterIdLst>
  <p:sldIdLst>
    <p:sldId id="268" r:id="rId6"/>
    <p:sldId id="256" r:id="rId7"/>
    <p:sldId id="265" r:id="rId8"/>
    <p:sldId id="271" r:id="rId9"/>
    <p:sldId id="263" r:id="rId10"/>
    <p:sldId id="261" r:id="rId11"/>
    <p:sldId id="269" r:id="rId12"/>
    <p:sldId id="270" r:id="rId13"/>
    <p:sldId id="266" r:id="rId14"/>
    <p:sldId id="259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F"/>
    <a:srgbClr val="3E4D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BBBB-D78D-4D99-BB6D-E445EF7B2EE7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7B23-2073-4CDA-ADC3-097ECC5D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4484A-656F-4A05-99CD-E1A2A8E7F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D5D7B-675B-40D8-B319-60283D9D2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D4-2B18-454F-B237-A051DDA0C9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D4-2B18-454F-B237-A051DDA0C9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1BA8D4-2B18-454F-B237-A051DDA0C9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4484A-656F-4A05-99CD-E1A2A8E7F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D:\1 ШКОЛА\Шаблоны для презентаций\матем\Рисунок1.jpg"/>
          <p:cNvPicPr>
            <a:picLocks noChangeAspect="1" noChangeArrowheads="1"/>
          </p:cNvPicPr>
          <p:nvPr/>
        </p:nvPicPr>
        <p:blipFill>
          <a:blip r:embed="rId4"/>
          <a:srcRect l="2835" t="6126" r="4991" b="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55059" y="5597611"/>
            <a:ext cx="642552" cy="210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639" y="148281"/>
            <a:ext cx="8748584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4497" y="5197268"/>
            <a:ext cx="1992612" cy="1417245"/>
          </a:xfrm>
          <a:prstGeom prst="rect">
            <a:avLst/>
          </a:prstGeom>
          <a:noFill/>
        </p:spPr>
      </p:pic>
      <p:pic>
        <p:nvPicPr>
          <p:cNvPr id="9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350" y="4127206"/>
            <a:ext cx="1025612" cy="23065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D4-2B18-454F-B237-A051DDA0C9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6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5838" y="3216616"/>
            <a:ext cx="1309816" cy="3315989"/>
          </a:xfrm>
          <a:prstGeom prst="rect">
            <a:avLst/>
          </a:prstGeom>
          <a:noFill/>
        </p:spPr>
      </p:pic>
      <p:pic>
        <p:nvPicPr>
          <p:cNvPr id="5138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34" y="214898"/>
            <a:ext cx="2882299" cy="20500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D4-2B18-454F-B237-A051DDA0C9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6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43" y="4744996"/>
            <a:ext cx="753762" cy="1750538"/>
          </a:xfrm>
          <a:prstGeom prst="rect">
            <a:avLst/>
          </a:prstGeom>
          <a:noFill/>
        </p:spPr>
      </p:pic>
      <p:pic>
        <p:nvPicPr>
          <p:cNvPr id="9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561" y="180426"/>
            <a:ext cx="1720763" cy="12238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918" y="5419691"/>
            <a:ext cx="1720763" cy="12238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1 ШКОЛА\Шаблоны для презентаций\матем\Рисунок1.jpg"/>
          <p:cNvPicPr>
            <a:picLocks noChangeAspect="1" noChangeArrowheads="1"/>
          </p:cNvPicPr>
          <p:nvPr/>
        </p:nvPicPr>
        <p:blipFill>
          <a:blip r:embed="rId2"/>
          <a:srcRect l="2835" t="6126" r="4991" b="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848" y="4917674"/>
            <a:ext cx="679622" cy="15284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90984" y="5585255"/>
            <a:ext cx="642552" cy="210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8703" y="5308480"/>
            <a:ext cx="1705233" cy="121284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60886" y="5020329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2132" y="404522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математики в 3 классе.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3066" y="1633912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«Умножение на однозначное число»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046" y="3427214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</a:t>
            </a:r>
            <a:r>
              <a:rPr lang="ru-RU" sz="2400" b="1" dirty="0" smtClean="0">
                <a:latin typeface="Arial Narrow" pitchFamily="34" charset="0"/>
              </a:rPr>
              <a:t>   развития   </a:t>
            </a:r>
            <a:r>
              <a:rPr lang="ru-RU" sz="2400" b="1" dirty="0" smtClean="0">
                <a:latin typeface="Arial Narrow" pitchFamily="34" charset="0"/>
              </a:rPr>
              <a:t>знаний и умений. 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7" name="Picture 2" descr="Математика л г - Сетев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72" y="3797280"/>
            <a:ext cx="1720521" cy="22553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6439" y="1643953"/>
          <a:ext cx="2810435" cy="281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087"/>
                <a:gridCol w="562087"/>
                <a:gridCol w="562087"/>
                <a:gridCol w="562087"/>
                <a:gridCol w="562087"/>
              </a:tblGrid>
              <a:tr h="562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7882" y="537882"/>
            <a:ext cx="4370294" cy="6017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sz="2400" b="1" u="sng" dirty="0" smtClean="0">
                <a:latin typeface="Arial Black" pitchFamily="34" charset="0"/>
              </a:rPr>
              <a:t>АЛГОРИТМ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Пишу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однозначное число под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единицами трёхзначного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числа.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Умножаю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единицы,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пишу под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единицами, а десятки (если они есть)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запоминаю.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Умножаю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десятки 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прибавляю десятки,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которые запомнили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 Пишу под десятками</a:t>
            </a:r>
            <a:r>
              <a:rPr lang="ru-RU" sz="2400" b="1" dirty="0" smtClean="0">
                <a:solidFill>
                  <a:srgbClr val="3E4D1F"/>
                </a:solidFill>
              </a:rPr>
              <a:t>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Сотни запоминаю.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3E4D1F"/>
                </a:solidFill>
              </a:rPr>
              <a:t>Умножаю сотни. Пишу под сотнями. </a:t>
            </a:r>
            <a:endParaRPr lang="ru-RU" sz="2400" b="1" dirty="0">
              <a:solidFill>
                <a:srgbClr val="3E4D1F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Читаю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2239" y="1993576"/>
            <a:ext cx="1702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b="1" dirty="0" smtClean="0"/>
              <a:t>2 7 4</a:t>
            </a:r>
          </a:p>
        </p:txBody>
      </p:sp>
      <p:sp>
        <p:nvSpPr>
          <p:cNvPr id="5" name="Крест 4"/>
          <p:cNvSpPr/>
          <p:nvPr/>
        </p:nvSpPr>
        <p:spPr>
          <a:xfrm rot="2806109">
            <a:off x="5968487" y="2531457"/>
            <a:ext cx="484094" cy="470647"/>
          </a:xfrm>
          <a:prstGeom prst="plus">
            <a:avLst>
              <a:gd name="adj" fmla="val 459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14899" y="255835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5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39251" y="572670"/>
            <a:ext cx="2324675" cy="94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4800" b="1" dirty="0" smtClean="0"/>
              <a:t>274 </a:t>
            </a:r>
            <a:r>
              <a:rPr lang="en-US" sz="4800" b="1" dirty="0" smtClean="0">
                <a:cs typeface="Arial"/>
              </a:rPr>
              <a:t>·</a:t>
            </a:r>
            <a:r>
              <a:rPr lang="ru-RU" sz="4800" b="1" dirty="0" smtClean="0">
                <a:cs typeface="Arial"/>
              </a:rPr>
              <a:t> 5 =</a:t>
            </a:r>
            <a:endParaRPr lang="ru-RU" sz="4800" b="1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50875" y="3311387"/>
            <a:ext cx="1815353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2828" y="308726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0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02522" y="17651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7711" y="310071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2934" y="307382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8159" y="308726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28781" y="17696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1123" y="559223"/>
            <a:ext cx="1435008" cy="94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4800" b="1" dirty="0" smtClean="0"/>
              <a:t>1370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881484" y="2600947"/>
            <a:ext cx="4577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Работа по учебнику</a:t>
            </a:r>
          </a:p>
          <a:p>
            <a:pPr algn="ctr"/>
            <a:r>
              <a:rPr lang="ru-RU" sz="4000" b="1" dirty="0" smtClean="0"/>
              <a:t>с.3</a:t>
            </a:r>
            <a:endParaRPr lang="ru-RU" sz="4000" b="1" dirty="0"/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1293813" y="428626"/>
            <a:ext cx="5611954" cy="12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Применяем знания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 </a:t>
            </a:r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Развиваем умения.</a:t>
            </a:r>
            <a:endParaRPr lang="ru-RU" sz="32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6388" name="Picture 4" descr="Умк перспектива рабочие программы 3 класс по математике петерсон - Сетевая библиотека"/>
          <p:cNvPicPr>
            <a:picLocks noChangeAspect="1" noChangeArrowheads="1"/>
          </p:cNvPicPr>
          <p:nvPr/>
        </p:nvPicPr>
        <p:blipFill>
          <a:blip r:embed="rId2"/>
          <a:srcRect l="3034" t="17849" r="17068" b="2394"/>
          <a:stretch>
            <a:fillRect/>
          </a:stretch>
        </p:blipFill>
        <p:spPr bwMode="auto">
          <a:xfrm rot="479661">
            <a:off x="5658869" y="2626184"/>
            <a:ext cx="2392058" cy="31112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167066" y="2210112"/>
            <a:ext cx="8784661" cy="1919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071942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56" y="692687"/>
            <a:ext cx="4501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декабря .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 работа 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74418" y="1157112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Математический диктант.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01287" y="4807974"/>
            <a:ext cx="1494875" cy="156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7648" y="403171"/>
            <a:ext cx="5029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50372" y="1799304"/>
            <a:ext cx="76691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умножить на 8.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увеличить в 4 раза.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множитель 9, второй 5. Найти произведение.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увеличит в 6 раз.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Взять по 9 три раза.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умножить на 9.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множитель 5, второй 10. Найдите произведение.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произведение чисел  23 и 3.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Увеличьте 48 в 2 раза.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811" y="2254101"/>
            <a:ext cx="5500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Поменяться тетрадями.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28" y="1407834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Математический диктант.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27594" y="4081639"/>
            <a:ext cx="2301653" cy="24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6682" y="3100430"/>
            <a:ext cx="839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/>
              <a:t>48   28   45   12   27   72   50   69   96</a:t>
            </a:r>
            <a:endParaRPr lang="ru-RU" sz="4400" b="1" i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7648" y="403171"/>
            <a:ext cx="5029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7" y="655092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1800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4096" y="1667300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166" y="2624919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5612" y="3648501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3407" y="4699378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9833" y="5725236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61313" y="600501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333768" y="1269245"/>
            <a:ext cx="436729" cy="409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2"/>
            <a:endCxn id="3" idx="0"/>
          </p:cNvCxnSpPr>
          <p:nvPr/>
        </p:nvCxnSpPr>
        <p:spPr>
          <a:xfrm rot="16200000" flipH="1">
            <a:off x="1194181" y="1146410"/>
            <a:ext cx="452649" cy="589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9" idx="3"/>
          </p:cNvCxnSpPr>
          <p:nvPr/>
        </p:nvCxnSpPr>
        <p:spPr>
          <a:xfrm rot="5400000">
            <a:off x="3003956" y="2141059"/>
            <a:ext cx="441469" cy="548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2"/>
            <a:endCxn id="4" idx="0"/>
          </p:cNvCxnSpPr>
          <p:nvPr/>
        </p:nvCxnSpPr>
        <p:spPr>
          <a:xfrm rot="16200000" flipH="1">
            <a:off x="1831075" y="2110854"/>
            <a:ext cx="398060" cy="6300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0" idx="3"/>
          </p:cNvCxnSpPr>
          <p:nvPr/>
        </p:nvCxnSpPr>
        <p:spPr>
          <a:xfrm rot="5400000">
            <a:off x="3634028" y="3189662"/>
            <a:ext cx="409623" cy="4716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5" idx="0"/>
          </p:cNvCxnSpPr>
          <p:nvPr/>
        </p:nvCxnSpPr>
        <p:spPr>
          <a:xfrm rot="16200000" flipH="1">
            <a:off x="2433852" y="3095766"/>
            <a:ext cx="464023" cy="641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1" idx="3"/>
          </p:cNvCxnSpPr>
          <p:nvPr/>
        </p:nvCxnSpPr>
        <p:spPr>
          <a:xfrm rot="5400000">
            <a:off x="4232254" y="4215519"/>
            <a:ext cx="482412" cy="5080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6" idx="0"/>
          </p:cNvCxnSpPr>
          <p:nvPr/>
        </p:nvCxnSpPr>
        <p:spPr>
          <a:xfrm rot="16200000" flipH="1">
            <a:off x="3054824" y="4139821"/>
            <a:ext cx="491318" cy="627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2" idx="3"/>
          </p:cNvCxnSpPr>
          <p:nvPr/>
        </p:nvCxnSpPr>
        <p:spPr>
          <a:xfrm rot="5400000">
            <a:off x="4853228" y="5204984"/>
            <a:ext cx="537004" cy="521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2"/>
            <a:endCxn id="7" idx="0"/>
          </p:cNvCxnSpPr>
          <p:nvPr/>
        </p:nvCxnSpPr>
        <p:spPr>
          <a:xfrm rot="16200000" flipH="1">
            <a:off x="3689445" y="5183873"/>
            <a:ext cx="466299" cy="6164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373272" y="1530824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48753" y="2556682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01571" y="3564341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56663" y="4533332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8109" y="504967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31828" y="15581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H="1" flipV="1">
            <a:off x="3345975" y="2877572"/>
            <a:ext cx="297975" cy="21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46479" y="3523397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4276" y="458792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10812" y="164754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03386" y="1606602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00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2132" y="2630185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33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32204" y="3615099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80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32956" y="467962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42388" y="5716853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807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3129" y="4609111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800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4837" y="2675128"/>
            <a:ext cx="1767892" cy="185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658713" y="701591"/>
            <a:ext cx="39578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Кто быстрее?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61" y="4526392"/>
            <a:ext cx="785315" cy="198813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9590" y="592741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1781" y="141038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Задачи-шутки.</a:t>
            </a:r>
            <a:endParaRPr lang="ru-RU" sz="3600" b="1" i="1" dirty="0"/>
          </a:p>
        </p:txBody>
      </p:sp>
      <p:pic>
        <p:nvPicPr>
          <p:cNvPr id="1027" name="Picture 3" descr="Конкурс на лучшую сказку с призами Сказка 9 Блог о доме и семье"/>
          <p:cNvPicPr>
            <a:picLocks noChangeAspect="1" noChangeArrowheads="1"/>
          </p:cNvPicPr>
          <p:nvPr/>
        </p:nvPicPr>
        <p:blipFill>
          <a:blip r:embed="rId2">
            <a:lum bright="11000"/>
          </a:blip>
          <a:srcRect/>
          <a:stretch>
            <a:fillRect/>
          </a:stretch>
        </p:blipFill>
        <p:spPr bwMode="auto">
          <a:xfrm flipH="1">
            <a:off x="627798" y="2342039"/>
            <a:ext cx="2333766" cy="280599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3939"/>
          <a:stretch>
            <a:fillRect/>
          </a:stretch>
        </p:blipFill>
        <p:spPr bwMode="auto">
          <a:xfrm>
            <a:off x="3570194" y="2402542"/>
            <a:ext cx="4524935" cy="25908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69540" y="5217459"/>
            <a:ext cx="1473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100</a:t>
            </a:r>
            <a:endParaRPr lang="ru-RU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63" y="2122692"/>
            <a:ext cx="5981700" cy="2524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9590" y="592741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1781" y="141038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Задачи-шутки.</a:t>
            </a:r>
            <a:endParaRPr lang="ru-RU" sz="3600" b="1" i="1" dirty="0"/>
          </a:p>
        </p:txBody>
      </p:sp>
      <p:pic>
        <p:nvPicPr>
          <p:cNvPr id="1037" name="Picture 13" descr="Форум Пуз-Карапуз ищу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453" y="3738112"/>
            <a:ext cx="2093663" cy="2678900"/>
          </a:xfrm>
          <a:prstGeom prst="rect">
            <a:avLst/>
          </a:prstGeom>
          <a:noFill/>
        </p:spPr>
      </p:pic>
      <p:pic>
        <p:nvPicPr>
          <p:cNvPr id="1033" name="Picture 9" descr="Плейкаст &quot;АВТОРСКИЕ СТИХИ - ПАВЕЛ ГРЕК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92223">
            <a:off x="7275893" y="4679847"/>
            <a:ext cx="892612" cy="1646886"/>
          </a:xfrm>
          <a:prstGeom prst="rect">
            <a:avLst/>
          </a:prstGeom>
          <a:noFill/>
        </p:spPr>
      </p:pic>
      <p:pic>
        <p:nvPicPr>
          <p:cNvPr id="18" name="Picture 9" descr="Плейкаст &quot;АВТОРСКИЕ СТИХИ - ПАВЕЛ ГРЕК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76349">
            <a:off x="7424364" y="4799321"/>
            <a:ext cx="892612" cy="1646886"/>
          </a:xfrm>
          <a:prstGeom prst="rect">
            <a:avLst/>
          </a:prstGeom>
          <a:noFill/>
        </p:spPr>
      </p:pic>
      <p:pic>
        <p:nvPicPr>
          <p:cNvPr id="19" name="Picture 9" descr="Плейкаст &quot;АВТОРСКИЕ СТИХИ - ПАВЕЛ ГРЕК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41636">
            <a:off x="7579352" y="4923688"/>
            <a:ext cx="892612" cy="16468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97213" y="218276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9</a:t>
            </a:r>
            <a:endParaRPr lang="ru-RU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9590" y="592741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1781" y="141038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Задачи-шутки.</a:t>
            </a:r>
            <a:endParaRPr lang="ru-RU" sz="3600" b="1" i="1" dirty="0"/>
          </a:p>
        </p:txBody>
      </p:sp>
      <p:pic>
        <p:nvPicPr>
          <p:cNvPr id="1039" name="Picture 15" descr="История благодарностей участнику - Семейный форум - Мир в ладош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618" y="2265528"/>
            <a:ext cx="1799066" cy="26456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5716"/>
          <a:stretch>
            <a:fillRect/>
          </a:stretch>
        </p:blipFill>
        <p:spPr bwMode="auto">
          <a:xfrm>
            <a:off x="1162204" y="2396920"/>
            <a:ext cx="4560367" cy="127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054" y="3315315"/>
            <a:ext cx="4572493" cy="9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179869" y="2418734"/>
            <a:ext cx="4542505" cy="178455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705" y="1394458"/>
            <a:ext cx="747749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3E4D1F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/>
              <a:t>Распределительное  свойство</a:t>
            </a:r>
            <a:endParaRPr lang="ru-RU" sz="44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0089" y="528898"/>
            <a:ext cx="7558087" cy="598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>
            <a:solidFill>
              <a:srgbClr val="0070C0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Вспоминаем то, что знаем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35" y="2843797"/>
            <a:ext cx="3483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(а +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с) ·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 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249" y="2805128"/>
            <a:ext cx="393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·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 +b · d + c · d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" y="3771844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274 · 5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4030" y="3746823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(200 + 70 + 4) · 5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33" y="4388267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200 · 5 + 70 · 5 + 4 · 5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1140" y="4376895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1000 + 350 + 20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1500" y="43882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1370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2980" y="1396732"/>
            <a:ext cx="745818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3E4D1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Какие математические свойства вы знаете?</a:t>
            </a:r>
            <a:endParaRPr lang="ru-RU" sz="4400" b="1" dirty="0"/>
          </a:p>
        </p:txBody>
      </p:sp>
      <p:pic>
        <p:nvPicPr>
          <p:cNvPr id="1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97" y="4981433"/>
            <a:ext cx="1533377" cy="16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авая круглая скобка 14"/>
          <p:cNvSpPr/>
          <p:nvPr/>
        </p:nvSpPr>
        <p:spPr>
          <a:xfrm rot="5400000">
            <a:off x="4505090" y="3116585"/>
            <a:ext cx="245329" cy="825191"/>
          </a:xfrm>
          <a:prstGeom prst="rightBracket">
            <a:avLst>
              <a:gd name="adj" fmla="val 13155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5400000">
            <a:off x="5850670" y="3090566"/>
            <a:ext cx="245329" cy="825191"/>
          </a:xfrm>
          <a:prstGeom prst="rightBracket">
            <a:avLst>
              <a:gd name="adj" fmla="val 13155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>
            <a:off x="7333783" y="3090566"/>
            <a:ext cx="245329" cy="825191"/>
          </a:xfrm>
          <a:prstGeom prst="rightBracket">
            <a:avLst>
              <a:gd name="adj" fmla="val 13155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147</TotalTime>
  <Words>297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шаблон 1</vt:lpstr>
      <vt:lpstr>1_Тема Office</vt:lpstr>
      <vt:lpstr>2_Тема Office</vt:lpstr>
      <vt:lpstr>4_Тема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2014-12-02T15:12:59Z</dcterms:created>
  <dcterms:modified xsi:type="dcterms:W3CDTF">2014-12-08T19:11:32Z</dcterms:modified>
</cp:coreProperties>
</file>