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5EF4CE0-E0B6-40C1-B2F8-83B45E694DA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977DEF-E913-435C-ADC1-295685C08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F4CE0-E0B6-40C1-B2F8-83B45E694DA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77DEF-E913-435C-ADC1-295685C08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F4CE0-E0B6-40C1-B2F8-83B45E694DA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77DEF-E913-435C-ADC1-295685C08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F4CE0-E0B6-40C1-B2F8-83B45E694DA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77DEF-E913-435C-ADC1-295685C0800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F4CE0-E0B6-40C1-B2F8-83B45E694DA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77DEF-E913-435C-ADC1-295685C0800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F4CE0-E0B6-40C1-B2F8-83B45E694DA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77DEF-E913-435C-ADC1-295685C0800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F4CE0-E0B6-40C1-B2F8-83B45E694DA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77DEF-E913-435C-ADC1-295685C080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F4CE0-E0B6-40C1-B2F8-83B45E694DA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77DEF-E913-435C-ADC1-295685C08006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EF4CE0-E0B6-40C1-B2F8-83B45E694DA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77DEF-E913-435C-ADC1-295685C080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5EF4CE0-E0B6-40C1-B2F8-83B45E694DA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977DEF-E913-435C-ADC1-295685C0800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EF4CE0-E0B6-40C1-B2F8-83B45E694DA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977DEF-E913-435C-ADC1-295685C0800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5EF4CE0-E0B6-40C1-B2F8-83B45E694DA7}" type="datetimeFigureOut">
              <a:rPr lang="ru-RU" smtClean="0"/>
              <a:t>16.11.2014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3977DEF-E913-435C-ADC1-295685C080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Составляем и решаем задачи. Урок 38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МБОУ «ООШ с. Ивановки»</a:t>
            </a:r>
          </a:p>
          <a:p>
            <a:r>
              <a:rPr lang="ru-RU" dirty="0" smtClean="0"/>
              <a:t>МО «</a:t>
            </a:r>
            <a:r>
              <a:rPr lang="ru-RU" dirty="0" err="1" smtClean="0"/>
              <a:t>Енотаевский</a:t>
            </a:r>
            <a:r>
              <a:rPr lang="ru-RU" dirty="0" smtClean="0"/>
              <a:t> район»</a:t>
            </a:r>
          </a:p>
          <a:p>
            <a:r>
              <a:rPr lang="ru-RU" dirty="0" smtClean="0"/>
              <a:t>Боброва И. В.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а)1,3,2,4,3,5,4,6,……</a:t>
            </a:r>
          </a:p>
          <a:p>
            <a:r>
              <a:rPr lang="ru-RU" sz="4800" dirty="0" smtClean="0"/>
              <a:t>б)2,5,3,6,4,7,5,8,6,…….</a:t>
            </a:r>
          </a:p>
          <a:p>
            <a:r>
              <a:rPr lang="ru-RU" sz="4800" dirty="0" smtClean="0"/>
              <a:t>в)5,3,4,2,3,1,2,……..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Продолжи ряды чисел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88840"/>
            <a:ext cx="4536504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3212976"/>
            <a:ext cx="5256584" cy="115212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4581128"/>
            <a:ext cx="5256584" cy="914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611560" y="198884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619672" y="198884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699792" y="198884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3851920" y="198884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827584" y="3356992"/>
            <a:ext cx="1060704" cy="914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979712" y="3429000"/>
            <a:ext cx="1060704" cy="914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059832" y="34290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4211960" y="342900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1763688" y="4509120"/>
            <a:ext cx="1060704" cy="91440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2987824" y="450912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4067944" y="450912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5220072" y="4581128"/>
            <a:ext cx="1224136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1043608" y="3356992"/>
            <a:ext cx="720080" cy="115212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2267744" y="3573016"/>
            <a:ext cx="504056" cy="86409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рина\Desktop\Новая папка (2)\Отсканировано 16.11.2014 19-17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712968" cy="6192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Ирина\Desktop\Новая папка (2)\Отсканировано 16.11.2014 19-17 (2)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1"/>
            <a:ext cx="8424935" cy="2952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</TotalTime>
  <Words>36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Составляем и решаем задачи. Урок 38</vt:lpstr>
      <vt:lpstr>Продолжи ряды чисел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Составляем и решаем задачи. Урок 38</dc:title>
  <dc:creator>RePack by SPecialiST</dc:creator>
  <cp:lastModifiedBy>RePack by SPecialiST</cp:lastModifiedBy>
  <cp:revision>3</cp:revision>
  <dcterms:created xsi:type="dcterms:W3CDTF">2014-11-16T14:56:59Z</dcterms:created>
  <dcterms:modified xsi:type="dcterms:W3CDTF">2014-11-16T15:22:11Z</dcterms:modified>
</cp:coreProperties>
</file>