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6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5EF4CE0-E0B6-40C1-B2F8-83B45E694DA7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3977DEF-E913-435C-ADC1-295685C080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EF4CE0-E0B6-40C1-B2F8-83B45E694DA7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977DEF-E913-435C-ADC1-295685C080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EF4CE0-E0B6-40C1-B2F8-83B45E694DA7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977DEF-E913-435C-ADC1-295685C080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EF4CE0-E0B6-40C1-B2F8-83B45E694DA7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977DEF-E913-435C-ADC1-295685C08006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EF4CE0-E0B6-40C1-B2F8-83B45E694DA7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977DEF-E913-435C-ADC1-295685C08006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EF4CE0-E0B6-40C1-B2F8-83B45E694DA7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977DEF-E913-435C-ADC1-295685C0800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EF4CE0-E0B6-40C1-B2F8-83B45E694DA7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977DEF-E913-435C-ADC1-295685C0800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EF4CE0-E0B6-40C1-B2F8-83B45E694DA7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977DEF-E913-435C-ADC1-295685C08006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EF4CE0-E0B6-40C1-B2F8-83B45E694DA7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977DEF-E913-435C-ADC1-295685C080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5EF4CE0-E0B6-40C1-B2F8-83B45E694DA7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977DEF-E913-435C-ADC1-295685C0800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5EF4CE0-E0B6-40C1-B2F8-83B45E694DA7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3977DEF-E913-435C-ADC1-295685C08006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5EF4CE0-E0B6-40C1-B2F8-83B45E694DA7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3977DEF-E913-435C-ADC1-295685C0800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Составляем и решаем задачи. Урок 38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Учитель начальных классов</a:t>
            </a:r>
          </a:p>
          <a:p>
            <a:r>
              <a:rPr lang="ru-RU" dirty="0" smtClean="0"/>
              <a:t>МБОУ «ООШ с. Ивановки»</a:t>
            </a:r>
          </a:p>
          <a:p>
            <a:r>
              <a:rPr lang="ru-RU" dirty="0" smtClean="0"/>
              <a:t>МО «</a:t>
            </a:r>
            <a:r>
              <a:rPr lang="ru-RU" dirty="0" err="1" smtClean="0"/>
              <a:t>Енотаевский</a:t>
            </a:r>
            <a:r>
              <a:rPr lang="ru-RU" dirty="0" smtClean="0"/>
              <a:t> район»</a:t>
            </a:r>
          </a:p>
          <a:p>
            <a:r>
              <a:rPr lang="ru-RU" dirty="0" smtClean="0"/>
              <a:t>Боброва И. В.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>а)1,3,2,4,3,5,4,6,……</a:t>
            </a:r>
          </a:p>
          <a:p>
            <a:r>
              <a:rPr lang="ru-RU" sz="4800" dirty="0" smtClean="0"/>
              <a:t>б)2,5,3,6,4,7,5,8,6,…….</a:t>
            </a:r>
          </a:p>
          <a:p>
            <a:r>
              <a:rPr lang="ru-RU" sz="4800" dirty="0" smtClean="0"/>
              <a:t>в)5,3,4,2,3,1,2,……..</a:t>
            </a:r>
            <a:endParaRPr lang="ru-RU" sz="4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Продолжи ряды чисел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1988840"/>
            <a:ext cx="4536504" cy="91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3212976"/>
            <a:ext cx="5256584" cy="11521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619672" y="4581128"/>
            <a:ext cx="5256584" cy="91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внобедренный треугольник 7"/>
          <p:cNvSpPr/>
          <p:nvPr/>
        </p:nvSpPr>
        <p:spPr>
          <a:xfrm>
            <a:off x="611560" y="1988840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1619672" y="1988840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Равнобедренный треугольник 9"/>
          <p:cNvSpPr/>
          <p:nvPr/>
        </p:nvSpPr>
        <p:spPr>
          <a:xfrm>
            <a:off x="2699792" y="1988840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Равнобедренный треугольник 10"/>
          <p:cNvSpPr/>
          <p:nvPr/>
        </p:nvSpPr>
        <p:spPr>
          <a:xfrm>
            <a:off x="3851920" y="1988840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827584" y="3356992"/>
            <a:ext cx="1060704" cy="914400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Равнобедренный треугольник 12"/>
          <p:cNvSpPr/>
          <p:nvPr/>
        </p:nvSpPr>
        <p:spPr>
          <a:xfrm>
            <a:off x="1979712" y="3429000"/>
            <a:ext cx="1060704" cy="914400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Равнобедренный треугольник 13"/>
          <p:cNvSpPr/>
          <p:nvPr/>
        </p:nvSpPr>
        <p:spPr>
          <a:xfrm>
            <a:off x="3059832" y="3429000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Равнобедренный треугольник 14"/>
          <p:cNvSpPr/>
          <p:nvPr/>
        </p:nvSpPr>
        <p:spPr>
          <a:xfrm>
            <a:off x="4211960" y="3429000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Равнобедренный треугольник 15"/>
          <p:cNvSpPr/>
          <p:nvPr/>
        </p:nvSpPr>
        <p:spPr>
          <a:xfrm>
            <a:off x="1763688" y="4509120"/>
            <a:ext cx="1060704" cy="914400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Равнобедренный треугольник 16"/>
          <p:cNvSpPr/>
          <p:nvPr/>
        </p:nvSpPr>
        <p:spPr>
          <a:xfrm>
            <a:off x="2987824" y="4509120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Равнобедренный треугольник 17"/>
          <p:cNvSpPr/>
          <p:nvPr/>
        </p:nvSpPr>
        <p:spPr>
          <a:xfrm>
            <a:off x="4067944" y="4509120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Равнобедренный треугольник 19"/>
          <p:cNvSpPr/>
          <p:nvPr/>
        </p:nvSpPr>
        <p:spPr>
          <a:xfrm>
            <a:off x="5220072" y="4581128"/>
            <a:ext cx="1224136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 flipV="1">
            <a:off x="1043608" y="3356992"/>
            <a:ext cx="720080" cy="1152128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flipV="1">
            <a:off x="2267744" y="3573016"/>
            <a:ext cx="504056" cy="864096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Ирина\Desktop\Новая папка (2)\Отсканировано 16.11.2014 19-17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8712968" cy="61926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Ирина\Desktop\Новая папка (2)\Отсканировано 16.11.2014 19-17 (2)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916831"/>
            <a:ext cx="8424935" cy="29523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25</TotalTime>
  <Words>36</Words>
  <Application>Microsoft Office PowerPoint</Application>
  <PresentationFormat>Экран (4:3)</PresentationFormat>
  <Paragraphs>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Открытая</vt:lpstr>
      <vt:lpstr>Составляем и решаем задачи. Урок 38</vt:lpstr>
      <vt:lpstr>Продолжи ряды чисел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Составляем и решаем задачи. Урок 38</dc:title>
  <dc:creator>RePack by SPecialiST</dc:creator>
  <cp:lastModifiedBy>RePack by SPecialiST</cp:lastModifiedBy>
  <cp:revision>3</cp:revision>
  <dcterms:created xsi:type="dcterms:W3CDTF">2014-11-16T14:56:59Z</dcterms:created>
  <dcterms:modified xsi:type="dcterms:W3CDTF">2014-11-16T15:22:11Z</dcterms:modified>
</cp:coreProperties>
</file>