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9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436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ения\Desktop\Новая папка\bu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МАТЕМАТИКИ!!!=)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ения\Desktop\Новая папка\5400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243408"/>
            <a:ext cx="8568952" cy="1470025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0000"/>
                </a:solidFill>
              </a:rPr>
              <a:t>Размести полученные результаты в порядке уменьшения. Отгадай слово. </a:t>
            </a:r>
            <a:endParaRPr lang="ru-RU" sz="2300" b="1" dirty="0">
              <a:solidFill>
                <a:srgbClr val="FF0000"/>
              </a:solidFill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179512" y="1052736"/>
            <a:ext cx="1296144" cy="1008112"/>
          </a:xfrm>
          <a:prstGeom prst="sun">
            <a:avLst>
              <a:gd name="adj" fmla="val 224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rgbClr val="7030A0"/>
                </a:solidFill>
              </a:rPr>
              <a:t>15</a:t>
            </a:r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8" name="Солнце 7"/>
          <p:cNvSpPr/>
          <p:nvPr/>
        </p:nvSpPr>
        <p:spPr>
          <a:xfrm>
            <a:off x="1763688" y="1052736"/>
            <a:ext cx="1296144" cy="1008112"/>
          </a:xfrm>
          <a:prstGeom prst="sun">
            <a:avLst>
              <a:gd name="adj" fmla="val 224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9" name="Солнце 8"/>
          <p:cNvSpPr/>
          <p:nvPr/>
        </p:nvSpPr>
        <p:spPr>
          <a:xfrm>
            <a:off x="3347864" y="1052736"/>
            <a:ext cx="1296144" cy="1008112"/>
          </a:xfrm>
          <a:prstGeom prst="sun">
            <a:avLst>
              <a:gd name="adj" fmla="val 224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4932040" y="1052736"/>
            <a:ext cx="1296144" cy="1008112"/>
          </a:xfrm>
          <a:prstGeom prst="sun">
            <a:avLst>
              <a:gd name="adj" fmla="val 224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11" name="Солнце 10"/>
          <p:cNvSpPr/>
          <p:nvPr/>
        </p:nvSpPr>
        <p:spPr>
          <a:xfrm>
            <a:off x="6516216" y="1052736"/>
            <a:ext cx="1296144" cy="1008112"/>
          </a:xfrm>
          <a:prstGeom prst="sun">
            <a:avLst>
              <a:gd name="adj" fmla="val 224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7812360" y="1124744"/>
            <a:ext cx="1331640" cy="108012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+mj-lt"/>
              </a:rPr>
              <a:t>И</a:t>
            </a:r>
            <a:endParaRPr lang="ru-RU" sz="6000" b="1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259632" y="134076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843808" y="134076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27984" y="134076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012160" y="134076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Заголовок 1"/>
          <p:cNvSpPr txBox="1">
            <a:spLocks/>
          </p:cNvSpPr>
          <p:nvPr/>
        </p:nvSpPr>
        <p:spPr>
          <a:xfrm rot="10800000" flipV="1">
            <a:off x="1187624" y="769565"/>
            <a:ext cx="802432" cy="71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:3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 rot="10800000" flipV="1">
            <a:off x="2699792" y="764705"/>
            <a:ext cx="802432" cy="71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*2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 rot="10800000" flipV="1">
            <a:off x="4211960" y="697557"/>
            <a:ext cx="1080120" cy="787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+84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 rot="10800000" flipV="1">
            <a:off x="5796136" y="764705"/>
            <a:ext cx="1080120" cy="71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-15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 rot="10800000" flipV="1">
            <a:off x="2041376" y="1196752"/>
            <a:ext cx="802432" cy="71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5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 rot="10800000" flipV="1">
            <a:off x="3625552" y="1196752"/>
            <a:ext cx="802432" cy="71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10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 rot="10800000" flipV="1">
            <a:off x="5209728" y="1196753"/>
            <a:ext cx="802432" cy="71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94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 rot="10800000" flipV="1">
            <a:off x="6793904" y="1196752"/>
            <a:ext cx="802432" cy="71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79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Солнце 42"/>
          <p:cNvSpPr/>
          <p:nvPr/>
        </p:nvSpPr>
        <p:spPr>
          <a:xfrm>
            <a:off x="179512" y="2348880"/>
            <a:ext cx="1296144" cy="1008112"/>
          </a:xfrm>
          <a:prstGeom prst="sun">
            <a:avLst>
              <a:gd name="adj" fmla="val 224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rgbClr val="7030A0"/>
                </a:solidFill>
              </a:rPr>
              <a:t>55</a:t>
            </a:r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44" name="Солнце 43"/>
          <p:cNvSpPr/>
          <p:nvPr/>
        </p:nvSpPr>
        <p:spPr>
          <a:xfrm>
            <a:off x="1763688" y="2348880"/>
            <a:ext cx="1296144" cy="1008112"/>
          </a:xfrm>
          <a:prstGeom prst="sun">
            <a:avLst>
              <a:gd name="adj" fmla="val 224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45" name="Солнце 44"/>
          <p:cNvSpPr/>
          <p:nvPr/>
        </p:nvSpPr>
        <p:spPr>
          <a:xfrm>
            <a:off x="3347864" y="2348880"/>
            <a:ext cx="1296144" cy="1008112"/>
          </a:xfrm>
          <a:prstGeom prst="sun">
            <a:avLst>
              <a:gd name="adj" fmla="val 224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46" name="Солнце 45"/>
          <p:cNvSpPr/>
          <p:nvPr/>
        </p:nvSpPr>
        <p:spPr>
          <a:xfrm>
            <a:off x="4932040" y="2348880"/>
            <a:ext cx="1296144" cy="1008112"/>
          </a:xfrm>
          <a:prstGeom prst="sun">
            <a:avLst>
              <a:gd name="adj" fmla="val 224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47" name="Солнце 46"/>
          <p:cNvSpPr/>
          <p:nvPr/>
        </p:nvSpPr>
        <p:spPr>
          <a:xfrm>
            <a:off x="6516216" y="2348880"/>
            <a:ext cx="1296144" cy="1008112"/>
          </a:xfrm>
          <a:prstGeom prst="sun">
            <a:avLst>
              <a:gd name="adj" fmla="val 224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48" name="Облако 47"/>
          <p:cNvSpPr/>
          <p:nvPr/>
        </p:nvSpPr>
        <p:spPr>
          <a:xfrm>
            <a:off x="7812360" y="2420888"/>
            <a:ext cx="1331640" cy="108012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+mj-lt"/>
              </a:rPr>
              <a:t>В</a:t>
            </a:r>
            <a:endParaRPr lang="ru-RU" sz="6000" b="1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1259632" y="263691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843808" y="263691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4427984" y="263691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6012160" y="263691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7" name="Заголовок 1"/>
          <p:cNvSpPr txBox="1">
            <a:spLocks/>
          </p:cNvSpPr>
          <p:nvPr/>
        </p:nvSpPr>
        <p:spPr>
          <a:xfrm rot="10800000" flipV="1">
            <a:off x="1187624" y="2060848"/>
            <a:ext cx="8640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-37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8" name="Заголовок 1"/>
          <p:cNvSpPr txBox="1">
            <a:spLocks/>
          </p:cNvSpPr>
          <p:nvPr/>
        </p:nvSpPr>
        <p:spPr>
          <a:xfrm rot="10800000" flipV="1">
            <a:off x="2771801" y="2065709"/>
            <a:ext cx="802432" cy="71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:9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 rot="10800000" flipV="1">
            <a:off x="4355976" y="2060848"/>
            <a:ext cx="802432" cy="71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:2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0" name="Заголовок 1"/>
          <p:cNvSpPr txBox="1">
            <a:spLocks/>
          </p:cNvSpPr>
          <p:nvPr/>
        </p:nvSpPr>
        <p:spPr>
          <a:xfrm rot="10800000" flipV="1">
            <a:off x="5868144" y="2060848"/>
            <a:ext cx="936104" cy="643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+33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" name="Заголовок 1"/>
          <p:cNvSpPr txBox="1">
            <a:spLocks/>
          </p:cNvSpPr>
          <p:nvPr/>
        </p:nvSpPr>
        <p:spPr>
          <a:xfrm rot="10800000" flipV="1">
            <a:off x="1979713" y="2497757"/>
            <a:ext cx="802432" cy="71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18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2" name="Заголовок 1"/>
          <p:cNvSpPr txBox="1">
            <a:spLocks/>
          </p:cNvSpPr>
          <p:nvPr/>
        </p:nvSpPr>
        <p:spPr>
          <a:xfrm rot="10800000" flipV="1">
            <a:off x="3625552" y="2492896"/>
            <a:ext cx="802432" cy="71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2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3" name="Заголовок 1"/>
          <p:cNvSpPr txBox="1">
            <a:spLocks/>
          </p:cNvSpPr>
          <p:nvPr/>
        </p:nvSpPr>
        <p:spPr>
          <a:xfrm rot="10800000" flipV="1">
            <a:off x="5209728" y="2497757"/>
            <a:ext cx="802432" cy="71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4" name="Заголовок 1"/>
          <p:cNvSpPr txBox="1">
            <a:spLocks/>
          </p:cNvSpPr>
          <p:nvPr/>
        </p:nvSpPr>
        <p:spPr>
          <a:xfrm rot="10800000" flipV="1">
            <a:off x="6793904" y="2497758"/>
            <a:ext cx="802432" cy="71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34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3" name="Солнце 92"/>
          <p:cNvSpPr/>
          <p:nvPr/>
        </p:nvSpPr>
        <p:spPr>
          <a:xfrm>
            <a:off x="179512" y="3645024"/>
            <a:ext cx="1296144" cy="1008112"/>
          </a:xfrm>
          <a:prstGeom prst="sun">
            <a:avLst>
              <a:gd name="adj" fmla="val 224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rgbClr val="7030A0"/>
                </a:solidFill>
              </a:rPr>
              <a:t>9</a:t>
            </a:r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94" name="Солнце 93"/>
          <p:cNvSpPr/>
          <p:nvPr/>
        </p:nvSpPr>
        <p:spPr>
          <a:xfrm>
            <a:off x="1763688" y="3645024"/>
            <a:ext cx="1296144" cy="1008112"/>
          </a:xfrm>
          <a:prstGeom prst="sun">
            <a:avLst>
              <a:gd name="adj" fmla="val 224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95" name="Солнце 94"/>
          <p:cNvSpPr/>
          <p:nvPr/>
        </p:nvSpPr>
        <p:spPr>
          <a:xfrm>
            <a:off x="3347864" y="3645024"/>
            <a:ext cx="1296144" cy="1008112"/>
          </a:xfrm>
          <a:prstGeom prst="sun">
            <a:avLst>
              <a:gd name="adj" fmla="val 224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96" name="Солнце 95"/>
          <p:cNvSpPr/>
          <p:nvPr/>
        </p:nvSpPr>
        <p:spPr>
          <a:xfrm>
            <a:off x="4932040" y="3645024"/>
            <a:ext cx="1296144" cy="1008112"/>
          </a:xfrm>
          <a:prstGeom prst="sun">
            <a:avLst>
              <a:gd name="adj" fmla="val 224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97" name="Солнце 96"/>
          <p:cNvSpPr/>
          <p:nvPr/>
        </p:nvSpPr>
        <p:spPr>
          <a:xfrm>
            <a:off x="6516216" y="3645024"/>
            <a:ext cx="1296144" cy="1008112"/>
          </a:xfrm>
          <a:prstGeom prst="sun">
            <a:avLst>
              <a:gd name="adj" fmla="val 224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98" name="Облако 97"/>
          <p:cNvSpPr/>
          <p:nvPr/>
        </p:nvSpPr>
        <p:spPr>
          <a:xfrm>
            <a:off x="7812360" y="3717032"/>
            <a:ext cx="1331640" cy="108012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+mj-lt"/>
              </a:rPr>
              <a:t>Е</a:t>
            </a:r>
            <a:endParaRPr lang="ru-RU" sz="6000" b="1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99" name="Прямая со стрелкой 98"/>
          <p:cNvCxnSpPr/>
          <p:nvPr/>
        </p:nvCxnSpPr>
        <p:spPr>
          <a:xfrm>
            <a:off x="1259632" y="393305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2843808" y="393305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4427984" y="393305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6012160" y="393305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3" name="Заголовок 1"/>
          <p:cNvSpPr txBox="1">
            <a:spLocks/>
          </p:cNvSpPr>
          <p:nvPr/>
        </p:nvSpPr>
        <p:spPr>
          <a:xfrm rot="10800000" flipV="1">
            <a:off x="1115616" y="3356991"/>
            <a:ext cx="8640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+9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" name="Заголовок 1"/>
          <p:cNvSpPr txBox="1">
            <a:spLocks/>
          </p:cNvSpPr>
          <p:nvPr/>
        </p:nvSpPr>
        <p:spPr>
          <a:xfrm rot="10800000" flipV="1">
            <a:off x="2771800" y="3356992"/>
            <a:ext cx="8640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:3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5" name="Заголовок 1"/>
          <p:cNvSpPr txBox="1">
            <a:spLocks/>
          </p:cNvSpPr>
          <p:nvPr/>
        </p:nvSpPr>
        <p:spPr>
          <a:xfrm rot="10800000" flipV="1">
            <a:off x="4283968" y="3356992"/>
            <a:ext cx="10081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+81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6" name="Заголовок 1"/>
          <p:cNvSpPr txBox="1">
            <a:spLocks/>
          </p:cNvSpPr>
          <p:nvPr/>
        </p:nvSpPr>
        <p:spPr>
          <a:xfrm rot="10800000" flipV="1">
            <a:off x="5940152" y="3356992"/>
            <a:ext cx="8640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-9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7" name="Заголовок 1"/>
          <p:cNvSpPr txBox="1">
            <a:spLocks/>
          </p:cNvSpPr>
          <p:nvPr/>
        </p:nvSpPr>
        <p:spPr>
          <a:xfrm rot="10800000" flipV="1">
            <a:off x="1979713" y="3793902"/>
            <a:ext cx="802432" cy="71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18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8" name="Заголовок 1"/>
          <p:cNvSpPr txBox="1">
            <a:spLocks/>
          </p:cNvSpPr>
          <p:nvPr/>
        </p:nvSpPr>
        <p:spPr>
          <a:xfrm rot="10800000" flipV="1">
            <a:off x="3563889" y="3789040"/>
            <a:ext cx="802432" cy="71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6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9" name="Заголовок 1"/>
          <p:cNvSpPr txBox="1">
            <a:spLocks/>
          </p:cNvSpPr>
          <p:nvPr/>
        </p:nvSpPr>
        <p:spPr>
          <a:xfrm rot="10800000" flipV="1">
            <a:off x="5209728" y="3789040"/>
            <a:ext cx="802432" cy="71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87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0" name="Заголовок 1"/>
          <p:cNvSpPr txBox="1">
            <a:spLocks/>
          </p:cNvSpPr>
          <p:nvPr/>
        </p:nvSpPr>
        <p:spPr>
          <a:xfrm rot="10800000" flipV="1">
            <a:off x="6732241" y="3789040"/>
            <a:ext cx="802432" cy="71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78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1" name="Солнце 110"/>
          <p:cNvSpPr/>
          <p:nvPr/>
        </p:nvSpPr>
        <p:spPr>
          <a:xfrm>
            <a:off x="179512" y="4797152"/>
            <a:ext cx="1296144" cy="1008112"/>
          </a:xfrm>
          <a:prstGeom prst="sun">
            <a:avLst>
              <a:gd name="adj" fmla="val 224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rgbClr val="7030A0"/>
                </a:solidFill>
              </a:rPr>
              <a:t>36</a:t>
            </a:r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112" name="Солнце 111"/>
          <p:cNvSpPr/>
          <p:nvPr/>
        </p:nvSpPr>
        <p:spPr>
          <a:xfrm>
            <a:off x="1763688" y="4797152"/>
            <a:ext cx="1296144" cy="1008112"/>
          </a:xfrm>
          <a:prstGeom prst="sun">
            <a:avLst>
              <a:gd name="adj" fmla="val 224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113" name="Солнце 112"/>
          <p:cNvSpPr/>
          <p:nvPr/>
        </p:nvSpPr>
        <p:spPr>
          <a:xfrm>
            <a:off x="3347864" y="4797152"/>
            <a:ext cx="1296144" cy="1008112"/>
          </a:xfrm>
          <a:prstGeom prst="sun">
            <a:avLst>
              <a:gd name="adj" fmla="val 224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114" name="Солнце 113"/>
          <p:cNvSpPr/>
          <p:nvPr/>
        </p:nvSpPr>
        <p:spPr>
          <a:xfrm>
            <a:off x="4932040" y="4797152"/>
            <a:ext cx="1296144" cy="1008112"/>
          </a:xfrm>
          <a:prstGeom prst="sun">
            <a:avLst>
              <a:gd name="adj" fmla="val 224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115" name="Солнце 114"/>
          <p:cNvSpPr/>
          <p:nvPr/>
        </p:nvSpPr>
        <p:spPr>
          <a:xfrm>
            <a:off x="6444208" y="4725144"/>
            <a:ext cx="1440160" cy="1224136"/>
          </a:xfrm>
          <a:prstGeom prst="sun">
            <a:avLst>
              <a:gd name="adj" fmla="val 224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116" name="Облако 115"/>
          <p:cNvSpPr/>
          <p:nvPr/>
        </p:nvSpPr>
        <p:spPr>
          <a:xfrm>
            <a:off x="7812360" y="4869160"/>
            <a:ext cx="1331640" cy="108012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+mj-lt"/>
              </a:rPr>
              <a:t>К</a:t>
            </a:r>
            <a:endParaRPr lang="ru-RU" sz="6000" b="1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117" name="Прямая со стрелкой 116"/>
          <p:cNvCxnSpPr/>
          <p:nvPr/>
        </p:nvCxnSpPr>
        <p:spPr>
          <a:xfrm>
            <a:off x="1259632" y="515719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>
            <a:off x="2843808" y="515719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>
            <a:off x="4427984" y="515719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6012160" y="515719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1" name="Заголовок 1"/>
          <p:cNvSpPr txBox="1">
            <a:spLocks/>
          </p:cNvSpPr>
          <p:nvPr/>
        </p:nvSpPr>
        <p:spPr>
          <a:xfrm rot="10800000" flipV="1">
            <a:off x="1187624" y="4581128"/>
            <a:ext cx="8640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-26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" name="Заголовок 1"/>
          <p:cNvSpPr txBox="1">
            <a:spLocks/>
          </p:cNvSpPr>
          <p:nvPr/>
        </p:nvSpPr>
        <p:spPr>
          <a:xfrm rot="10800000" flipV="1">
            <a:off x="2771800" y="4581128"/>
            <a:ext cx="8640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:2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3" name="Заголовок 1"/>
          <p:cNvSpPr txBox="1">
            <a:spLocks/>
          </p:cNvSpPr>
          <p:nvPr/>
        </p:nvSpPr>
        <p:spPr>
          <a:xfrm rot="10800000" flipV="1">
            <a:off x="4355976" y="4581128"/>
            <a:ext cx="8640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*3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4" name="Заголовок 1"/>
          <p:cNvSpPr txBox="1">
            <a:spLocks/>
          </p:cNvSpPr>
          <p:nvPr/>
        </p:nvSpPr>
        <p:spPr>
          <a:xfrm rot="10800000" flipV="1">
            <a:off x="5940152" y="4581128"/>
            <a:ext cx="8640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+85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6" name="Заголовок 1"/>
          <p:cNvSpPr txBox="1">
            <a:spLocks/>
          </p:cNvSpPr>
          <p:nvPr/>
        </p:nvSpPr>
        <p:spPr>
          <a:xfrm rot="10800000" flipV="1">
            <a:off x="1979712" y="4941168"/>
            <a:ext cx="802432" cy="71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10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7" name="Заголовок 1"/>
          <p:cNvSpPr txBox="1">
            <a:spLocks/>
          </p:cNvSpPr>
          <p:nvPr/>
        </p:nvSpPr>
        <p:spPr>
          <a:xfrm rot="10800000" flipV="1">
            <a:off x="3625552" y="4941168"/>
            <a:ext cx="802432" cy="71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5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8" name="Заголовок 1"/>
          <p:cNvSpPr txBox="1">
            <a:spLocks/>
          </p:cNvSpPr>
          <p:nvPr/>
        </p:nvSpPr>
        <p:spPr>
          <a:xfrm rot="10800000" flipV="1">
            <a:off x="5209728" y="4941168"/>
            <a:ext cx="802432" cy="71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15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9" name="Заголовок 1"/>
          <p:cNvSpPr txBox="1">
            <a:spLocks/>
          </p:cNvSpPr>
          <p:nvPr/>
        </p:nvSpPr>
        <p:spPr>
          <a:xfrm rot="10800000" flipV="1">
            <a:off x="6660233" y="4941167"/>
            <a:ext cx="93610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8" grpId="1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8" grpId="1" animBg="1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6" grpId="1" animBg="1"/>
      <p:bldP spid="121" grpId="0"/>
      <p:bldP spid="122" grpId="0"/>
      <p:bldP spid="123" grpId="0"/>
      <p:bldP spid="124" grpId="0"/>
      <p:bldP spid="126" grpId="0"/>
      <p:bldP spid="127" grpId="0"/>
      <p:bldP spid="128" grpId="0"/>
      <p:bldP spid="1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сения\Desktop\Новая папка\5400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лнце 5"/>
          <p:cNvSpPr/>
          <p:nvPr/>
        </p:nvSpPr>
        <p:spPr>
          <a:xfrm>
            <a:off x="5868144" y="620688"/>
            <a:ext cx="1296144" cy="1008112"/>
          </a:xfrm>
          <a:prstGeom prst="sun">
            <a:avLst>
              <a:gd name="adj" fmla="val 224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9" name="Солнце 8"/>
          <p:cNvSpPr/>
          <p:nvPr/>
        </p:nvSpPr>
        <p:spPr>
          <a:xfrm>
            <a:off x="5868144" y="1916832"/>
            <a:ext cx="1296144" cy="1008112"/>
          </a:xfrm>
          <a:prstGeom prst="sun">
            <a:avLst>
              <a:gd name="adj" fmla="val 224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5868144" y="3212976"/>
            <a:ext cx="1296144" cy="1008112"/>
          </a:xfrm>
          <a:prstGeom prst="sun">
            <a:avLst>
              <a:gd name="adj" fmla="val 224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15" name="Солнце 14"/>
          <p:cNvSpPr/>
          <p:nvPr/>
        </p:nvSpPr>
        <p:spPr>
          <a:xfrm>
            <a:off x="5796136" y="4293096"/>
            <a:ext cx="1440160" cy="1224136"/>
          </a:xfrm>
          <a:prstGeom prst="sun">
            <a:avLst>
              <a:gd name="adj" fmla="val 224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11560" y="-27384"/>
            <a:ext cx="597666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Размести полученные результаты в порядке уменьшения.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Отгадай слово. 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95536" y="2492896"/>
          <a:ext cx="548444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110"/>
                <a:gridCol w="1371110"/>
                <a:gridCol w="1371110"/>
                <a:gridCol w="1371110"/>
              </a:tblGrid>
              <a:tr h="576064">
                <a:tc>
                  <a:txBody>
                    <a:bodyPr/>
                    <a:lstStyle/>
                    <a:p>
                      <a:endParaRPr lang="ru-RU" dirty="0">
                        <a:ln cmpd="dbl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cmpd="dbl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cmpd="dbl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cmpd="dbl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endParaRPr lang="ru-RU" dirty="0">
                        <a:ln cmpd="dbl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cmpd="dbl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cmpd="dbl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cmpd="dbl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>
          <a:xfrm rot="10800000" flipV="1">
            <a:off x="6012161" y="4509119"/>
            <a:ext cx="93610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 rot="10800000" flipV="1">
            <a:off x="6084169" y="3356992"/>
            <a:ext cx="802432" cy="71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78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 rot="10800000" flipV="1">
            <a:off x="6145832" y="2065710"/>
            <a:ext cx="802432" cy="71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34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rot="10800000" flipV="1">
            <a:off x="6145832" y="764704"/>
            <a:ext cx="802432" cy="71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79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C:\Users\Ксения\Desktop\Новая папка\4118498_w640_h640_fg517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84784"/>
            <a:ext cx="2910427" cy="3984104"/>
          </a:xfrm>
          <a:prstGeom prst="rect">
            <a:avLst/>
          </a:prstGeom>
          <a:noFill/>
        </p:spPr>
      </p:pic>
      <p:pic>
        <p:nvPicPr>
          <p:cNvPr id="2052" name="Picture 4" descr="C:\Users\Ксения\Desktop\Новая папка\79954364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41863"/>
            <a:ext cx="4536504" cy="2972121"/>
          </a:xfrm>
          <a:prstGeom prst="rect">
            <a:avLst/>
          </a:prstGeom>
          <a:noFill/>
        </p:spPr>
      </p:pic>
      <p:sp>
        <p:nvSpPr>
          <p:cNvPr id="16" name="Облако 15"/>
          <p:cNvSpPr/>
          <p:nvPr/>
        </p:nvSpPr>
        <p:spPr>
          <a:xfrm>
            <a:off x="7164288" y="4437112"/>
            <a:ext cx="1331640" cy="108012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+mj-lt"/>
              </a:rPr>
              <a:t>К</a:t>
            </a:r>
            <a:endParaRPr lang="ru-RU" sz="6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7164288" y="3284984"/>
            <a:ext cx="1331640" cy="108012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+mj-lt"/>
              </a:rPr>
              <a:t>Е</a:t>
            </a:r>
            <a:endParaRPr lang="ru-RU" sz="6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7164288" y="1988840"/>
            <a:ext cx="1331640" cy="108012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+mj-lt"/>
              </a:rPr>
              <a:t>В</a:t>
            </a:r>
            <a:endParaRPr lang="ru-RU" sz="6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7164288" y="692696"/>
            <a:ext cx="1331640" cy="108012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+mj-lt"/>
              </a:rPr>
              <a:t>И</a:t>
            </a:r>
            <a:endParaRPr lang="ru-RU" sz="60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053" name="Picture 5" descr="C:\Users\Ксения\Desktop\Новая папка\17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60648"/>
            <a:ext cx="3816424" cy="2147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58663 -0.29908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" y="-15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74201 -0.19421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44427 0.25231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12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59253 0.35185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" y="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28142 -0.12593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-6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43507 -0.02616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0.15295 0.06273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3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323 0.16273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8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2" grpId="0" animBg="1"/>
      <p:bldP spid="12" grpId="1" animBg="1"/>
      <p:bldP spid="15" grpId="0" animBg="1"/>
      <p:bldP spid="15" grpId="1" animBg="1"/>
      <p:bldP spid="18" grpId="0"/>
      <p:bldP spid="17" grpId="0"/>
      <p:bldP spid="17" grpId="1"/>
      <p:bldP spid="14" grpId="0"/>
      <p:bldP spid="14" grpId="1"/>
      <p:bldP spid="11" grpId="0"/>
      <p:bldP spid="11" grpId="1"/>
      <p:bldP spid="8" grpId="0"/>
      <p:bldP spid="8" grpId="1"/>
      <p:bldP spid="16" grpId="0" animBg="1"/>
      <p:bldP spid="16" grpId="1" animBg="1"/>
      <p:bldP spid="16" grpId="2" animBg="1"/>
      <p:bldP spid="13" grpId="0" animBg="1"/>
      <p:bldP spid="13" grpId="1" animBg="1"/>
      <p:bldP spid="13" grpId="2" animBg="1"/>
      <p:bldP spid="10" grpId="0" animBg="1"/>
      <p:bldP spid="10" grpId="1" animBg="1"/>
      <p:bldP spid="10" grpId="2" animBg="1"/>
      <p:bldP spid="7" grpId="0" animBg="1"/>
      <p:bldP spid="7" grpId="1" animBg="1"/>
      <p:bldP spid="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сения\Desktop\Новая папка\80178156b02cfd133e165a1708cd8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3816424" cy="6093296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4427984" y="1196752"/>
            <a:ext cx="4427984" cy="4248472"/>
          </a:xfrm>
          <a:prstGeom prst="trapezoid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7" name="Picture 3" descr="C:\Users\Ксения\Desktop\Новая папка\mogca c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048196" y="784452"/>
            <a:ext cx="1224136" cy="507307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8" name="Picture 3" descr="C:\Users\Ксения\Desktop\Новая папка\mogca c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980728"/>
            <a:ext cx="1224136" cy="507307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38976 -0.0652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976 -0.06528 L -0.12986 -0.0652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86 -0.06528 L -0.12986 0.05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86 0.05023 L -0.38976 0.050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16944 0.0398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4 0.03982 L 0.27187 0.039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7 0.03982 L 0.38993 -0.0967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93 -0.09676 L 0.0592 -0.0967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сения\Desktop\Новая папка\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8342" y="3501008"/>
          <a:ext cx="7547994" cy="173410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32332"/>
                <a:gridCol w="909110"/>
                <a:gridCol w="1007979"/>
                <a:gridCol w="940655"/>
                <a:gridCol w="941128"/>
                <a:gridCol w="873804"/>
                <a:gridCol w="842986"/>
              </a:tblGrid>
              <a:tr h="578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Слагаемое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30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30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30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</a:tr>
              <a:tr h="578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Слагаемое</a:t>
                      </a:r>
                      <a:endParaRPr lang="ru-RU" sz="30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0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0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30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</a:tr>
              <a:tr h="578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30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30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4017" y="1052736"/>
          <a:ext cx="8892479" cy="218587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85475"/>
                <a:gridCol w="979910"/>
                <a:gridCol w="1187525"/>
                <a:gridCol w="1108210"/>
                <a:gridCol w="1108767"/>
                <a:gridCol w="1029450"/>
                <a:gridCol w="993142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cs typeface="Times New Roman" pitchFamily="18" charset="0"/>
                        </a:rPr>
                        <a:t>Уменьшаемое</a:t>
                      </a:r>
                      <a:endParaRPr lang="ru-RU" sz="3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3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3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3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latin typeface="Times New Roman" pitchFamily="18" charset="0"/>
                          <a:cs typeface="Times New Roman" pitchFamily="18" charset="0"/>
                        </a:rPr>
                        <a:t>Вычитаемое</a:t>
                      </a:r>
                      <a:endParaRPr lang="ru-RU" sz="3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3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3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3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3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3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3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</a:tr>
              <a:tr h="601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latin typeface="Times New Roman" pitchFamily="18" charset="0"/>
                          <a:cs typeface="Times New Roman" pitchFamily="18" charset="0"/>
                        </a:rPr>
                        <a:t>Разность</a:t>
                      </a:r>
                      <a:endParaRPr lang="ru-RU" sz="3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3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3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3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23528" y="-201265"/>
            <a:ext cx="856895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Вспомни </a:t>
            </a: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КОМПОНЕНТЫ</a:t>
            </a: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!!!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ердце 8"/>
          <p:cNvSpPr/>
          <p:nvPr/>
        </p:nvSpPr>
        <p:spPr>
          <a:xfrm>
            <a:off x="2699792" y="2564904"/>
            <a:ext cx="864096" cy="64807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</a:rPr>
              <a:t>28</a:t>
            </a:r>
            <a:endParaRPr lang="ru-RU" sz="3000" b="1" dirty="0">
              <a:solidFill>
                <a:srgbClr val="FFFF00"/>
              </a:solidFill>
            </a:endParaRPr>
          </a:p>
        </p:txBody>
      </p:sp>
      <p:sp>
        <p:nvSpPr>
          <p:cNvPr id="10" name="Сердце 9"/>
          <p:cNvSpPr/>
          <p:nvPr/>
        </p:nvSpPr>
        <p:spPr>
          <a:xfrm>
            <a:off x="3779912" y="1124744"/>
            <a:ext cx="864096" cy="64807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</a:rPr>
              <a:t>79</a:t>
            </a:r>
            <a:endParaRPr lang="ru-RU" sz="3000" b="1" dirty="0">
              <a:solidFill>
                <a:srgbClr val="FFFF00"/>
              </a:solidFill>
            </a:endParaRPr>
          </a:p>
        </p:txBody>
      </p:sp>
      <p:sp>
        <p:nvSpPr>
          <p:cNvPr id="11" name="Сердце 10"/>
          <p:cNvSpPr/>
          <p:nvPr/>
        </p:nvSpPr>
        <p:spPr>
          <a:xfrm>
            <a:off x="4932040" y="2564904"/>
            <a:ext cx="864096" cy="64807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</a:rPr>
              <a:t>30</a:t>
            </a:r>
            <a:endParaRPr lang="ru-RU" sz="3000" b="1" dirty="0">
              <a:solidFill>
                <a:srgbClr val="FFFF00"/>
              </a:solidFill>
            </a:endParaRPr>
          </a:p>
        </p:txBody>
      </p:sp>
      <p:sp>
        <p:nvSpPr>
          <p:cNvPr id="12" name="Сердце 11"/>
          <p:cNvSpPr/>
          <p:nvPr/>
        </p:nvSpPr>
        <p:spPr>
          <a:xfrm>
            <a:off x="6012160" y="2564904"/>
            <a:ext cx="864096" cy="64807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</a:rPr>
              <a:t>31</a:t>
            </a:r>
            <a:endParaRPr lang="ru-RU" sz="3000" b="1" dirty="0">
              <a:solidFill>
                <a:srgbClr val="FFFF00"/>
              </a:solidFill>
            </a:endParaRPr>
          </a:p>
        </p:txBody>
      </p:sp>
      <p:sp>
        <p:nvSpPr>
          <p:cNvPr id="13" name="Сердце 12"/>
          <p:cNvSpPr/>
          <p:nvPr/>
        </p:nvSpPr>
        <p:spPr>
          <a:xfrm>
            <a:off x="7164288" y="1124744"/>
            <a:ext cx="864096" cy="64807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</a:rPr>
              <a:t>82</a:t>
            </a:r>
            <a:endParaRPr lang="ru-RU" sz="3000" b="1" dirty="0">
              <a:solidFill>
                <a:srgbClr val="FFFF00"/>
              </a:solidFill>
            </a:endParaRPr>
          </a:p>
        </p:txBody>
      </p:sp>
      <p:sp>
        <p:nvSpPr>
          <p:cNvPr id="14" name="Сердце 13"/>
          <p:cNvSpPr/>
          <p:nvPr/>
        </p:nvSpPr>
        <p:spPr>
          <a:xfrm>
            <a:off x="8100392" y="1124744"/>
            <a:ext cx="864096" cy="64807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</a:rPr>
              <a:t>83</a:t>
            </a:r>
            <a:endParaRPr lang="ru-RU" sz="3000" b="1" dirty="0">
              <a:solidFill>
                <a:srgbClr val="FFFF00"/>
              </a:solidFill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1979712" y="4581128"/>
            <a:ext cx="1008112" cy="100811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900" b="1" dirty="0" smtClean="0">
                <a:solidFill>
                  <a:srgbClr val="0070C0"/>
                </a:solidFill>
              </a:rPr>
              <a:t>34</a:t>
            </a:r>
            <a:endParaRPr lang="ru-RU" sz="2900" b="1" dirty="0">
              <a:solidFill>
                <a:srgbClr val="0070C0"/>
              </a:solidFill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2987824" y="3789040"/>
            <a:ext cx="1008112" cy="100811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900" b="1" dirty="0" smtClean="0">
                <a:solidFill>
                  <a:srgbClr val="0070C0"/>
                </a:solidFill>
              </a:rPr>
              <a:t>3</a:t>
            </a:r>
            <a:endParaRPr lang="ru-RU" sz="2900" b="1" dirty="0">
              <a:solidFill>
                <a:srgbClr val="0070C0"/>
              </a:solidFill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3995936" y="3284984"/>
            <a:ext cx="1008112" cy="100811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900" b="1" dirty="0" smtClean="0">
                <a:solidFill>
                  <a:srgbClr val="0070C0"/>
                </a:solidFill>
              </a:rPr>
              <a:t>32</a:t>
            </a:r>
            <a:endParaRPr lang="ru-RU" sz="2900" b="1" dirty="0">
              <a:solidFill>
                <a:srgbClr val="0070C0"/>
              </a:solidFill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4932040" y="4437112"/>
            <a:ext cx="1008112" cy="100811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900" b="1" dirty="0" smtClean="0">
                <a:solidFill>
                  <a:srgbClr val="0070C0"/>
                </a:solidFill>
              </a:rPr>
              <a:t>37</a:t>
            </a:r>
            <a:endParaRPr lang="ru-RU" sz="2900" b="1" dirty="0">
              <a:solidFill>
                <a:srgbClr val="0070C0"/>
              </a:solidFill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5796136" y="3861048"/>
            <a:ext cx="1008112" cy="100811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900" b="1" dirty="0" smtClean="0">
                <a:solidFill>
                  <a:srgbClr val="0070C0"/>
                </a:solidFill>
              </a:rPr>
              <a:t>6</a:t>
            </a:r>
            <a:endParaRPr lang="ru-RU" sz="2900" b="1" dirty="0">
              <a:solidFill>
                <a:srgbClr val="0070C0"/>
              </a:solidFill>
            </a:endParaRPr>
          </a:p>
        </p:txBody>
      </p:sp>
      <p:sp>
        <p:nvSpPr>
          <p:cNvPr id="21" name="Пятно 1 20"/>
          <p:cNvSpPr/>
          <p:nvPr/>
        </p:nvSpPr>
        <p:spPr>
          <a:xfrm>
            <a:off x="6660232" y="3284984"/>
            <a:ext cx="1008112" cy="100811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900" b="1" dirty="0" smtClean="0">
                <a:solidFill>
                  <a:srgbClr val="0070C0"/>
                </a:solidFill>
              </a:rPr>
              <a:t>32</a:t>
            </a:r>
            <a:endParaRPr lang="ru-RU" sz="29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Ксения\Desktop\Новая папка\28028_html_1c7c6b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3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3641830"/>
            <a:ext cx="7704856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55576" y="4145886"/>
            <a:ext cx="7704856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1" name="Picture 3" descr="C:\Users\Ксения\Desktop\Новая папка\motiv_nr._1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37774"/>
            <a:ext cx="1835696" cy="1440160"/>
          </a:xfrm>
          <a:prstGeom prst="rect">
            <a:avLst/>
          </a:prstGeom>
          <a:noFill/>
        </p:spPr>
      </p:pic>
      <p:pic>
        <p:nvPicPr>
          <p:cNvPr id="17412" name="Picture 4" descr="C:\Users\Ксения\Desktop\Новая папка\29629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1551" y="3281790"/>
            <a:ext cx="1732450" cy="1299338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75048" y="980728"/>
            <a:ext cx="856895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24 минуты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4" name="Picture 6" descr="C:\Users\Ксения\Desktop\Новая папка\bicyclis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728192" y="1052736"/>
            <a:ext cx="1728192" cy="2176242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67544" y="4365104"/>
            <a:ext cx="856895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1час 12минут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5" name="Picture 7" descr="C:\Users\Ксения\Desktop\Новая папка\9e77f29f479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76672" y="4365104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1 -0.000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0.95659 0.00532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" y="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136</Words>
  <Application>Microsoft Office PowerPoint</Application>
  <PresentationFormat>Экран (4:3)</PresentationFormat>
  <Paragraphs>97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Урок МАТЕМАТИКИ!!!=)</vt:lpstr>
      <vt:lpstr>Размести полученные результаты в порядке уменьшения. Отгадай слово. 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</dc:creator>
  <cp:lastModifiedBy>гузель</cp:lastModifiedBy>
  <cp:revision>27</cp:revision>
  <dcterms:created xsi:type="dcterms:W3CDTF">2014-09-04T14:19:39Z</dcterms:created>
  <dcterms:modified xsi:type="dcterms:W3CDTF">2014-09-05T12:34:01Z</dcterms:modified>
</cp:coreProperties>
</file>