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84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54" autoAdjust="0"/>
    <p:restoredTop sz="94660"/>
  </p:normalViewPr>
  <p:slideViewPr>
    <p:cSldViewPr>
      <p:cViewPr varScale="1">
        <p:scale>
          <a:sx n="69" d="100"/>
          <a:sy n="69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10T15:18:04" idx="1">
    <p:pos x="5760" y="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6E6DD-C6F9-4172-A723-2D7A6A99735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6A133-A1E3-4140-AF4F-3E1B5CDAF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28406-AD5C-4104-84E8-224385335985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285860"/>
            <a:ext cx="86439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7356" y="2071678"/>
            <a:ext cx="685804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 </a:t>
            </a:r>
          </a:p>
          <a:p>
            <a:pPr algn="ctr"/>
            <a:r>
              <a:rPr lang="tt-RU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Уеннар</a:t>
            </a:r>
          </a:p>
          <a:p>
            <a:pPr algn="ctr"/>
            <a:r>
              <a:rPr lang="tt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(Тәрбияче Гомәрова Зөлфия Ал</a:t>
            </a:r>
            <a:r>
              <a:rPr lang="ru-RU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ьбертовна</a:t>
            </a:r>
            <a:r>
              <a:rPr lang="tt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5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57166"/>
            <a:ext cx="1296000" cy="172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арина\все презентации\лена\презентации\текстуры\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6" name="Picture 9" descr="dd36efffaa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397" y="3510000"/>
            <a:ext cx="2124603" cy="3348000"/>
          </a:xfrm>
          <a:prstGeom prst="rect">
            <a:avLst/>
          </a:prstGeom>
          <a:noFill/>
        </p:spPr>
      </p:pic>
      <p:pic>
        <p:nvPicPr>
          <p:cNvPr id="16" name="Picture 4" descr="D:\документы\Мои документы\Photos\IMG00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956772" y="-8385060"/>
            <a:ext cx="2643206" cy="19824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357166"/>
            <a:ext cx="800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Һәр төркемдә ничә предмет? Сана һәм яз.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571876"/>
            <a:ext cx="1704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071546"/>
            <a:ext cx="311452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1071546"/>
            <a:ext cx="30003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Марина\все презентации\лена\презентации\текстуры\7372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08"/>
            <a:ext cx="707236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1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53316" y="4071942"/>
            <a:ext cx="2190684" cy="2301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214290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Саннарны үсә бару тәртибендә ук белән тоташтыр.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928670"/>
            <a:ext cx="56388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143380"/>
            <a:ext cx="56451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14282" y="1643050"/>
            <a:ext cx="23574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Сәгат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нинди </a:t>
            </a:r>
          </a:p>
          <a:p>
            <a:pPr algn="ctr"/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вакытны күрсәтә.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dd36efffaa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68" y="4000504"/>
            <a:ext cx="1713393" cy="2700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50895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143116"/>
            <a:ext cx="508317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500570"/>
            <a:ext cx="39370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072198" y="428604"/>
            <a:ext cx="2500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Мәс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әләне чишәргә.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39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User</cp:lastModifiedBy>
  <cp:revision>138</cp:revision>
  <dcterms:created xsi:type="dcterms:W3CDTF">2010-01-22T08:11:01Z</dcterms:created>
  <dcterms:modified xsi:type="dcterms:W3CDTF">2014-07-08T14:33:22Z</dcterms:modified>
</cp:coreProperties>
</file>