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2BFC5-DED3-4BE8-9D76-FC9AB2576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D31612E-70B7-4D41-947F-2B14645C8AE0}">
      <dgm:prSet/>
      <dgm:spPr/>
      <dgm:t>
        <a:bodyPr/>
        <a:lstStyle/>
        <a:p>
          <a:pPr rtl="0"/>
          <a:r>
            <a:rPr lang="ru-RU" b="1" dirty="0" smtClean="0"/>
            <a:t>Автоматизация звука [</a:t>
          </a:r>
          <a:r>
            <a:rPr lang="ru-RU" b="1" dirty="0" err="1" smtClean="0"/>
            <a:t>р</a:t>
          </a:r>
          <a:r>
            <a:rPr lang="ru-RU" b="1" dirty="0" smtClean="0"/>
            <a:t>]</a:t>
          </a:r>
          <a:endParaRPr lang="ru-RU" b="1" dirty="0"/>
        </a:p>
      </dgm:t>
    </dgm:pt>
    <dgm:pt modelId="{DBC3C6C8-71C4-4421-92A5-D8AF9F5C0D05}" type="parTrans" cxnId="{33008155-635B-4AE3-B54D-A56195CBDA42}">
      <dgm:prSet/>
      <dgm:spPr/>
      <dgm:t>
        <a:bodyPr/>
        <a:lstStyle/>
        <a:p>
          <a:endParaRPr lang="ru-RU"/>
        </a:p>
      </dgm:t>
    </dgm:pt>
    <dgm:pt modelId="{BA6D9902-8234-4849-B445-151148ED3A38}" type="sibTrans" cxnId="{33008155-635B-4AE3-B54D-A56195CBDA42}">
      <dgm:prSet/>
      <dgm:spPr/>
      <dgm:t>
        <a:bodyPr/>
        <a:lstStyle/>
        <a:p>
          <a:endParaRPr lang="ru-RU"/>
        </a:p>
      </dgm:t>
    </dgm:pt>
    <dgm:pt modelId="{B65BE8E6-B8B8-4A67-864C-22ABD7A891AE}" type="pres">
      <dgm:prSet presAssocID="{16D2BFC5-DED3-4BE8-9D76-FC9AB2576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E826B-D93D-423E-87D1-5CDB595CF626}" type="pres">
      <dgm:prSet presAssocID="{9D31612E-70B7-4D41-947F-2B14645C8A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08155-635B-4AE3-B54D-A56195CBDA42}" srcId="{16D2BFC5-DED3-4BE8-9D76-FC9AB2576929}" destId="{9D31612E-70B7-4D41-947F-2B14645C8AE0}" srcOrd="0" destOrd="0" parTransId="{DBC3C6C8-71C4-4421-92A5-D8AF9F5C0D05}" sibTransId="{BA6D9902-8234-4849-B445-151148ED3A38}"/>
    <dgm:cxn modelId="{EEBEB03D-BC7D-45E2-96B4-6E5B74AF27B4}" type="presOf" srcId="{9D31612E-70B7-4D41-947F-2B14645C8AE0}" destId="{7B7E826B-D93D-423E-87D1-5CDB595CF626}" srcOrd="0" destOrd="0" presId="urn:microsoft.com/office/officeart/2005/8/layout/vList2"/>
    <dgm:cxn modelId="{736597B0-EF85-4DBD-84D6-835028CBC39E}" type="presOf" srcId="{16D2BFC5-DED3-4BE8-9D76-FC9AB2576929}" destId="{B65BE8E6-B8B8-4A67-864C-22ABD7A891AE}" srcOrd="0" destOrd="0" presId="urn:microsoft.com/office/officeart/2005/8/layout/vList2"/>
    <dgm:cxn modelId="{B909ACFC-7E10-4BDB-BAE9-582B858690AF}" type="presParOf" srcId="{B65BE8E6-B8B8-4A67-864C-22ABD7A891AE}" destId="{7B7E826B-D93D-423E-87D1-5CDB595CF62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3400" y="1371600"/>
          <a:ext cx="7851648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Выполнила 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Ермолова Наталья Александровна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572164" cy="42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1000108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Девять – грузим грузовик.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714356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Десять – вырос боровик.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ictures\519364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865188"/>
            <a:ext cx="1905000" cy="1905000"/>
          </a:xfrm>
          <a:prstGeom prst="rect">
            <a:avLst/>
          </a:prstGeom>
          <a:noFill/>
        </p:spPr>
      </p:pic>
      <p:pic>
        <p:nvPicPr>
          <p:cNvPr id="12291" name="Picture 3" descr="D:\Pictures\519364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563" y="4032250"/>
            <a:ext cx="1905000" cy="1905000"/>
          </a:xfrm>
          <a:prstGeom prst="rect">
            <a:avLst/>
          </a:prstGeom>
          <a:noFill/>
        </p:spPr>
      </p:pic>
      <p:pic>
        <p:nvPicPr>
          <p:cNvPr id="12292" name="Picture 4" descr="D:\Pictures\519364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1905000" cy="1905000"/>
          </a:xfrm>
          <a:prstGeom prst="rect">
            <a:avLst/>
          </a:prstGeom>
          <a:noFill/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2967335"/>
            <a:ext cx="7085185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0079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Раз – в корыте корм для хрюшки.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7150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928670"/>
            <a:ext cx="792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Два – нарвём скорей петрушки.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715000" cy="417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92867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Три – картошку дружно жарим.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45005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На четыре – рыбу варим.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07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Пять – сугробы во дворе.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2864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785794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Шесть – дрова горят в костре.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000660" cy="5011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7929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Семь – в грозу грохочет гром.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1435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8001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Восемь – строит Вера дом.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73</Words>
  <PresentationFormat>Экран (4:3)</PresentationFormat>
  <Paragraphs>14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</cp:lastModifiedBy>
  <cp:revision>28</cp:revision>
  <dcterms:created xsi:type="dcterms:W3CDTF">2012-03-25T11:17:12Z</dcterms:created>
  <dcterms:modified xsi:type="dcterms:W3CDTF">2012-03-27T08:27:25Z</dcterms:modified>
</cp:coreProperties>
</file>