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1" r:id="rId7"/>
    <p:sldId id="260" r:id="rId8"/>
    <p:sldId id="262" r:id="rId9"/>
    <p:sldId id="265" r:id="rId10"/>
    <p:sldId id="263" r:id="rId11"/>
    <p:sldId id="264" r:id="rId12"/>
    <p:sldId id="268" r:id="rId13"/>
    <p:sldId id="267" r:id="rId14"/>
  </p:sldIdLst>
  <p:sldSz cx="9144000" cy="6858000" type="screen4x3"/>
  <p:notesSz cx="6858000" cy="9144000"/>
  <p:custDataLst>
    <p:tags r:id="rId1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3" d="100"/>
          <a:sy n="73" d="100"/>
        </p:scale>
        <p:origin x="-2052" y="-8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754E1-B91A-42A4-BBF6-91E0EEF01FB8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1904-2E5F-4F71-A0AA-C1F4F268C2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754E1-B91A-42A4-BBF6-91E0EEF01FB8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1904-2E5F-4F71-A0AA-C1F4F268C2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754E1-B91A-42A4-BBF6-91E0EEF01FB8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1904-2E5F-4F71-A0AA-C1F4F268C2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754E1-B91A-42A4-BBF6-91E0EEF01FB8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1904-2E5F-4F71-A0AA-C1F4F268C2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754E1-B91A-42A4-BBF6-91E0EEF01FB8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1904-2E5F-4F71-A0AA-C1F4F268C2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754E1-B91A-42A4-BBF6-91E0EEF01FB8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1904-2E5F-4F71-A0AA-C1F4F268C2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754E1-B91A-42A4-BBF6-91E0EEF01FB8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1904-2E5F-4F71-A0AA-C1F4F268C2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754E1-B91A-42A4-BBF6-91E0EEF01FB8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1904-2E5F-4F71-A0AA-C1F4F268C2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754E1-B91A-42A4-BBF6-91E0EEF01FB8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1904-2E5F-4F71-A0AA-C1F4F268C2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754E1-B91A-42A4-BBF6-91E0EEF01FB8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1904-2E5F-4F71-A0AA-C1F4F268C2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754E1-B91A-42A4-BBF6-91E0EEF01FB8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1904-2E5F-4F71-A0AA-C1F4F268C2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754E1-B91A-42A4-BBF6-91E0EEF01FB8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01904-2E5F-4F71-A0AA-C1F4F268C2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didaktor.ru/shablon-testa-s-triggerami/" TargetMode="External"/><Relationship Id="rId2" Type="http://schemas.openxmlformats.org/officeDocument/2006/relationships/hyperlink" Target="http://www.adobetutorialz.com/articles/2909/1/We-wish-you-a-Merry-Christmas-illustration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liveinternet.ru/users/4197459/post248907717/" TargetMode="External"/><Relationship Id="rId5" Type="http://schemas.openxmlformats.org/officeDocument/2006/relationships/hyperlink" Target="http://www.lenagold.ru/fon/clipart/e/elka18.html" TargetMode="External"/><Relationship Id="rId4" Type="http://schemas.openxmlformats.org/officeDocument/2006/relationships/hyperlink" Target="http://new-anoli.ru/post253245276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357166"/>
            <a:ext cx="774481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8000"/>
                </a:solidFill>
              </a:rPr>
              <a:t>Тест – тренажёр для 2 класса по теме:</a:t>
            </a:r>
          </a:p>
          <a:p>
            <a:pPr algn="ctr"/>
            <a:r>
              <a:rPr lang="ru-RU" sz="2800" b="1" dirty="0" smtClean="0">
                <a:solidFill>
                  <a:srgbClr val="008000"/>
                </a:solidFill>
              </a:rPr>
              <a:t>«Устное сложение и вычитание в пределах 100»</a:t>
            </a:r>
            <a:endParaRPr lang="ru-RU" sz="2800" b="1" dirty="0">
              <a:solidFill>
                <a:srgbClr val="008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2976" y="3643314"/>
            <a:ext cx="789466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8000"/>
                </a:solidFill>
              </a:rPr>
              <a:t>Подготовила </a:t>
            </a:r>
          </a:p>
          <a:p>
            <a:pPr algn="ctr"/>
            <a:r>
              <a:rPr lang="ru-RU" sz="2800" b="1" dirty="0" smtClean="0">
                <a:solidFill>
                  <a:srgbClr val="008000"/>
                </a:solidFill>
              </a:rPr>
              <a:t>учитель начальных классов высшей категории</a:t>
            </a:r>
          </a:p>
          <a:p>
            <a:pPr algn="ctr"/>
            <a:r>
              <a:rPr lang="ru-RU" sz="2800" b="1" dirty="0" smtClean="0">
                <a:solidFill>
                  <a:srgbClr val="008000"/>
                </a:solidFill>
              </a:rPr>
              <a:t>гимназии № 9 г. Симферополя Республики Крым</a:t>
            </a:r>
          </a:p>
          <a:p>
            <a:pPr algn="ctr"/>
            <a:r>
              <a:rPr lang="ru-RU" sz="2800" b="1" dirty="0" smtClean="0">
                <a:solidFill>
                  <a:srgbClr val="008000"/>
                </a:solidFill>
              </a:rPr>
              <a:t>Глушкова Татьяна </a:t>
            </a:r>
            <a:r>
              <a:rPr lang="ru-RU" sz="2800" b="1" dirty="0" smtClean="0">
                <a:solidFill>
                  <a:srgbClr val="008000"/>
                </a:solidFill>
              </a:rPr>
              <a:t>О</a:t>
            </a:r>
            <a:r>
              <a:rPr lang="ru-RU" sz="2800" b="1" dirty="0" smtClean="0">
                <a:solidFill>
                  <a:srgbClr val="008000"/>
                </a:solidFill>
              </a:rPr>
              <a:t>леговна</a:t>
            </a:r>
            <a:endParaRPr lang="ru-RU" sz="28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285728"/>
            <a:ext cx="4286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80 – (70 – 12) = </a:t>
            </a:r>
            <a:endParaRPr lang="ru-RU" sz="36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429520" y="428604"/>
            <a:ext cx="1260000" cy="7200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68</a:t>
            </a:r>
            <a:endParaRPr lang="ru-RU" sz="32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429520" y="1571612"/>
            <a:ext cx="1260000" cy="7200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58</a:t>
            </a:r>
            <a:endParaRPr lang="ru-RU" sz="32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429520" y="2714620"/>
            <a:ext cx="1260000" cy="7200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52</a:t>
            </a:r>
            <a:endParaRPr lang="ru-RU" sz="3200" b="1" dirty="0"/>
          </a:p>
        </p:txBody>
      </p:sp>
      <p:sp>
        <p:nvSpPr>
          <p:cNvPr id="6" name="Скругленный прямоугольник 5">
            <a:hlinkClick r:id="" action="ppaction://hlinkshowjump?jump=nextslide"/>
          </p:cNvPr>
          <p:cNvSpPr/>
          <p:nvPr/>
        </p:nvSpPr>
        <p:spPr>
          <a:xfrm>
            <a:off x="7429520" y="4929198"/>
            <a:ext cx="1260000" cy="7200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22</a:t>
            </a:r>
            <a:endParaRPr lang="ru-RU" sz="32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429520" y="3857628"/>
            <a:ext cx="1260000" cy="7200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2</a:t>
            </a:r>
            <a:endParaRPr lang="ru-RU" sz="3200" b="1" dirty="0"/>
          </a:p>
        </p:txBody>
      </p:sp>
      <p:pic>
        <p:nvPicPr>
          <p:cNvPr id="9" name="Picture 2" descr="C:\Users\1\Desktop\в работе\бегунок\пазлы\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4786322"/>
            <a:ext cx="1431908" cy="1214399"/>
          </a:xfrm>
          <a:prstGeom prst="rect">
            <a:avLst/>
          </a:prstGeom>
          <a:noFill/>
        </p:spPr>
      </p:pic>
      <p:pic>
        <p:nvPicPr>
          <p:cNvPr id="11" name="Picture 2" descr="L:\пазлы\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4786323"/>
            <a:ext cx="892673" cy="1214446"/>
          </a:xfrm>
          <a:prstGeom prst="rect">
            <a:avLst/>
          </a:prstGeom>
          <a:noFill/>
        </p:spPr>
      </p:pic>
      <p:pic>
        <p:nvPicPr>
          <p:cNvPr id="12" name="Picture 2" descr="L:\пазлы\8.png"/>
          <p:cNvPicPr>
            <a:picLocks noChangeAspect="1" noChangeArrowheads="1"/>
          </p:cNvPicPr>
          <p:nvPr/>
        </p:nvPicPr>
        <p:blipFill>
          <a:blip r:embed="rId4" cstate="print"/>
          <a:srcRect r="2799"/>
          <a:stretch>
            <a:fillRect/>
          </a:stretch>
        </p:blipFill>
        <p:spPr bwMode="auto">
          <a:xfrm>
            <a:off x="3071802" y="4786322"/>
            <a:ext cx="932027" cy="1214446"/>
          </a:xfrm>
          <a:prstGeom prst="rect">
            <a:avLst/>
          </a:prstGeom>
          <a:noFill/>
        </p:spPr>
      </p:pic>
      <p:grpSp>
        <p:nvGrpSpPr>
          <p:cNvPr id="17" name="Группа 16"/>
          <p:cNvGrpSpPr/>
          <p:nvPr/>
        </p:nvGrpSpPr>
        <p:grpSpPr>
          <a:xfrm>
            <a:off x="1643042" y="3786190"/>
            <a:ext cx="3286148" cy="1015607"/>
            <a:chOff x="1643042" y="3786190"/>
            <a:chExt cx="3286148" cy="1015607"/>
          </a:xfrm>
        </p:grpSpPr>
        <p:pic>
          <p:nvPicPr>
            <p:cNvPr id="13" name="Picture 2" descr="L:\пазлы\6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71935" y="3786190"/>
              <a:ext cx="857255" cy="1004881"/>
            </a:xfrm>
            <a:prstGeom prst="rect">
              <a:avLst/>
            </a:prstGeom>
            <a:noFill/>
          </p:spPr>
        </p:pic>
        <p:grpSp>
          <p:nvGrpSpPr>
            <p:cNvPr id="14" name="Группа 13"/>
            <p:cNvGrpSpPr/>
            <p:nvPr/>
          </p:nvGrpSpPr>
          <p:grpSpPr>
            <a:xfrm>
              <a:off x="1643042" y="3786190"/>
              <a:ext cx="2428892" cy="1015607"/>
              <a:chOff x="1643042" y="3786190"/>
              <a:chExt cx="2428892" cy="1015607"/>
            </a:xfrm>
          </p:grpSpPr>
          <p:pic>
            <p:nvPicPr>
              <p:cNvPr id="15" name="Picture 2" descr="L:\пазлы\5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428860" y="3786190"/>
                <a:ext cx="1643074" cy="1010487"/>
              </a:xfrm>
              <a:prstGeom prst="rect">
                <a:avLst/>
              </a:prstGeom>
              <a:noFill/>
            </p:spPr>
          </p:pic>
          <p:pic>
            <p:nvPicPr>
              <p:cNvPr id="16" name="Picture 2" descr="L:\пазлы\4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643042" y="3794715"/>
                <a:ext cx="813868" cy="1007082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18" name="Picture 3" descr="L:\пазлы\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18488" y="2020824"/>
            <a:ext cx="839889" cy="1769364"/>
          </a:xfrm>
          <a:prstGeom prst="rect">
            <a:avLst/>
          </a:prstGeom>
          <a:noFill/>
        </p:spPr>
      </p:pic>
      <p:pic>
        <p:nvPicPr>
          <p:cNvPr id="6146" name="Picture 2" descr="L:\пазлы\2.png"/>
          <p:cNvPicPr>
            <a:picLocks noChangeAspect="1" noChangeArrowheads="1"/>
          </p:cNvPicPr>
          <p:nvPr/>
        </p:nvPicPr>
        <p:blipFill>
          <a:blip r:embed="rId9" cstate="print"/>
          <a:srcRect r="2688"/>
          <a:stretch>
            <a:fillRect/>
          </a:stretch>
        </p:blipFill>
        <p:spPr bwMode="auto">
          <a:xfrm>
            <a:off x="2450592" y="1394460"/>
            <a:ext cx="1933956" cy="241942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285728"/>
            <a:ext cx="4286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(80 – 20) – 9 = </a:t>
            </a:r>
            <a:endParaRPr lang="ru-RU" sz="36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429520" y="3643314"/>
            <a:ext cx="1260000" cy="7200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69</a:t>
            </a:r>
            <a:endParaRPr lang="ru-RU" sz="32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429520" y="1428736"/>
            <a:ext cx="1260000" cy="7200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60</a:t>
            </a:r>
            <a:endParaRPr lang="ru-RU" sz="32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429520" y="2571744"/>
            <a:ext cx="1260000" cy="7200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59</a:t>
            </a:r>
            <a:endParaRPr lang="ru-RU" sz="3200" b="1" dirty="0"/>
          </a:p>
        </p:txBody>
      </p:sp>
      <p:sp>
        <p:nvSpPr>
          <p:cNvPr id="6" name="Скругленный прямоугольник 5">
            <a:hlinkClick r:id="" action="ppaction://hlinkshowjump?jump=nextslide"/>
          </p:cNvPr>
          <p:cNvSpPr/>
          <p:nvPr/>
        </p:nvSpPr>
        <p:spPr>
          <a:xfrm>
            <a:off x="7429520" y="428604"/>
            <a:ext cx="1260000" cy="7200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51</a:t>
            </a:r>
            <a:endParaRPr lang="ru-RU" sz="32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429520" y="4643446"/>
            <a:ext cx="1260000" cy="7200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91</a:t>
            </a:r>
            <a:endParaRPr lang="ru-RU" sz="3200" b="1" dirty="0"/>
          </a:p>
        </p:txBody>
      </p:sp>
      <p:pic>
        <p:nvPicPr>
          <p:cNvPr id="9" name="Picture 2" descr="C:\Users\1\Desktop\в работе\бегунок\пазлы\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4786322"/>
            <a:ext cx="1431908" cy="1214399"/>
          </a:xfrm>
          <a:prstGeom prst="rect">
            <a:avLst/>
          </a:prstGeom>
          <a:noFill/>
        </p:spPr>
      </p:pic>
      <p:pic>
        <p:nvPicPr>
          <p:cNvPr id="11" name="Picture 2" descr="L:\пазлы\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4786323"/>
            <a:ext cx="892673" cy="1214446"/>
          </a:xfrm>
          <a:prstGeom prst="rect">
            <a:avLst/>
          </a:prstGeom>
          <a:noFill/>
        </p:spPr>
      </p:pic>
      <p:pic>
        <p:nvPicPr>
          <p:cNvPr id="12" name="Picture 2" descr="L:\пазлы\8.png"/>
          <p:cNvPicPr>
            <a:picLocks noChangeAspect="1" noChangeArrowheads="1"/>
          </p:cNvPicPr>
          <p:nvPr/>
        </p:nvPicPr>
        <p:blipFill>
          <a:blip r:embed="rId4" cstate="print"/>
          <a:srcRect r="2799"/>
          <a:stretch>
            <a:fillRect/>
          </a:stretch>
        </p:blipFill>
        <p:spPr bwMode="auto">
          <a:xfrm>
            <a:off x="3071802" y="4786322"/>
            <a:ext cx="932027" cy="1214446"/>
          </a:xfrm>
          <a:prstGeom prst="rect">
            <a:avLst/>
          </a:prstGeom>
          <a:noFill/>
        </p:spPr>
      </p:pic>
      <p:grpSp>
        <p:nvGrpSpPr>
          <p:cNvPr id="16" name="Группа 15"/>
          <p:cNvGrpSpPr/>
          <p:nvPr/>
        </p:nvGrpSpPr>
        <p:grpSpPr>
          <a:xfrm>
            <a:off x="1643042" y="3786190"/>
            <a:ext cx="3286148" cy="1015607"/>
            <a:chOff x="1643042" y="3786190"/>
            <a:chExt cx="3286148" cy="1015607"/>
          </a:xfrm>
        </p:grpSpPr>
        <p:pic>
          <p:nvPicPr>
            <p:cNvPr id="17" name="Picture 2" descr="L:\пазлы\6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71935" y="3786190"/>
              <a:ext cx="857255" cy="1004881"/>
            </a:xfrm>
            <a:prstGeom prst="rect">
              <a:avLst/>
            </a:prstGeom>
            <a:noFill/>
          </p:spPr>
        </p:pic>
        <p:grpSp>
          <p:nvGrpSpPr>
            <p:cNvPr id="18" name="Группа 13"/>
            <p:cNvGrpSpPr/>
            <p:nvPr/>
          </p:nvGrpSpPr>
          <p:grpSpPr>
            <a:xfrm>
              <a:off x="1643042" y="3786190"/>
              <a:ext cx="2428892" cy="1015607"/>
              <a:chOff x="1643042" y="3786190"/>
              <a:chExt cx="2428892" cy="1015607"/>
            </a:xfrm>
          </p:grpSpPr>
          <p:pic>
            <p:nvPicPr>
              <p:cNvPr id="19" name="Picture 2" descr="L:\пазлы\5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428860" y="3786190"/>
                <a:ext cx="1643074" cy="1010487"/>
              </a:xfrm>
              <a:prstGeom prst="rect">
                <a:avLst/>
              </a:prstGeom>
              <a:noFill/>
            </p:spPr>
          </p:pic>
          <p:pic>
            <p:nvPicPr>
              <p:cNvPr id="20" name="Picture 2" descr="L:\пазлы\4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643042" y="3794715"/>
                <a:ext cx="813868" cy="1007082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21" name="Picture 3" descr="L:\пазлы\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18488" y="2020824"/>
            <a:ext cx="839889" cy="1769364"/>
          </a:xfrm>
          <a:prstGeom prst="rect">
            <a:avLst/>
          </a:prstGeom>
          <a:noFill/>
        </p:spPr>
      </p:pic>
      <p:pic>
        <p:nvPicPr>
          <p:cNvPr id="22" name="Picture 2" descr="L:\пазлы\2.png"/>
          <p:cNvPicPr>
            <a:picLocks noChangeAspect="1" noChangeArrowheads="1"/>
          </p:cNvPicPr>
          <p:nvPr/>
        </p:nvPicPr>
        <p:blipFill>
          <a:blip r:embed="rId9" cstate="print"/>
          <a:srcRect r="2688"/>
          <a:stretch>
            <a:fillRect/>
          </a:stretch>
        </p:blipFill>
        <p:spPr bwMode="auto">
          <a:xfrm>
            <a:off x="2450592" y="1394460"/>
            <a:ext cx="1933956" cy="2419428"/>
          </a:xfrm>
          <a:prstGeom prst="rect">
            <a:avLst/>
          </a:prstGeom>
          <a:noFill/>
        </p:spPr>
      </p:pic>
      <p:pic>
        <p:nvPicPr>
          <p:cNvPr id="7170" name="Picture 2" descr="L:\пазлы\3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383974" y="1377312"/>
            <a:ext cx="980619" cy="226353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L:\пазлы\snegov1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365567"/>
            <a:ext cx="2928958" cy="3660491"/>
          </a:xfrm>
          <a:prstGeom prst="rect">
            <a:avLst/>
          </a:prstGeom>
          <a:noFill/>
        </p:spPr>
      </p:pic>
      <p:pic>
        <p:nvPicPr>
          <p:cNvPr id="7" name="Рисунок 6" descr="elky27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214290"/>
            <a:ext cx="4022541" cy="6000792"/>
          </a:xfrm>
          <a:prstGeom prst="rect">
            <a:avLst/>
          </a:prstGeom>
        </p:spPr>
      </p:pic>
      <p:pic>
        <p:nvPicPr>
          <p:cNvPr id="8" name="Рисунок 7" descr="44ecb7ed6c4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290" y="500042"/>
            <a:ext cx="4652870" cy="78581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2000240"/>
            <a:ext cx="735811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8000"/>
                </a:solidFill>
                <a:cs typeface="Arial" charset="0"/>
              </a:rPr>
              <a:t>РЕСУРСЫ  ИНТЕРНЕТА</a:t>
            </a:r>
          </a:p>
          <a:p>
            <a:endParaRPr lang="ru-RU" dirty="0" smtClean="0">
              <a:solidFill>
                <a:srgbClr val="008000"/>
              </a:solidFill>
              <a:cs typeface="Arial" charset="0"/>
            </a:endParaRPr>
          </a:p>
          <a:p>
            <a:r>
              <a:rPr lang="ru-RU" dirty="0" smtClean="0">
                <a:solidFill>
                  <a:srgbClr val="008000"/>
                </a:solidFill>
                <a:cs typeface="Arial" charset="0"/>
              </a:rPr>
              <a:t>В </a:t>
            </a:r>
            <a:r>
              <a:rPr lang="ru-RU" dirty="0" smtClean="0">
                <a:solidFill>
                  <a:srgbClr val="008000"/>
                </a:solidFill>
                <a:cs typeface="Arial" charset="0"/>
              </a:rPr>
              <a:t>качестве фона использован авторский </a:t>
            </a:r>
            <a:r>
              <a:rPr lang="ru-RU" dirty="0" smtClean="0">
                <a:solidFill>
                  <a:srgbClr val="008000"/>
                </a:solidFill>
                <a:cs typeface="Arial" charset="0"/>
              </a:rPr>
              <a:t>рисунок: </a:t>
            </a:r>
            <a:r>
              <a:rPr lang="en-US" dirty="0" smtClean="0">
                <a:solidFill>
                  <a:srgbClr val="008000"/>
                </a:solidFill>
                <a:cs typeface="Arial" charset="0"/>
                <a:hlinkClick r:id="rId2"/>
              </a:rPr>
              <a:t>http://www.adobetutorialz.com/articles/2909/1/We-wish-you-a-Merry-Christmas-illustration</a:t>
            </a:r>
            <a:r>
              <a:rPr lang="ru-RU" dirty="0" smtClean="0">
                <a:solidFill>
                  <a:srgbClr val="008000"/>
                </a:solidFill>
                <a:cs typeface="Arial" charset="0"/>
              </a:rPr>
              <a:t>)</a:t>
            </a:r>
          </a:p>
          <a:p>
            <a:r>
              <a:rPr lang="en-US" dirty="0" smtClean="0">
                <a:solidFill>
                  <a:srgbClr val="008000"/>
                </a:solidFill>
                <a:cs typeface="Arial" charset="0"/>
                <a:hlinkClick r:id="rId3"/>
              </a:rPr>
              <a:t>http://didaktor.ru/shablon-testa-s-triggerami</a:t>
            </a:r>
            <a:r>
              <a:rPr lang="en-US" dirty="0" smtClean="0">
                <a:solidFill>
                  <a:srgbClr val="008000"/>
                </a:solidFill>
                <a:cs typeface="Arial" charset="0"/>
                <a:hlinkClick r:id="rId3"/>
              </a:rPr>
              <a:t>/</a:t>
            </a:r>
            <a:r>
              <a:rPr lang="ru-RU" dirty="0" smtClean="0">
                <a:solidFill>
                  <a:srgbClr val="008000"/>
                </a:solidFill>
                <a:cs typeface="Arial" charset="0"/>
              </a:rPr>
              <a:t> - шаблон теста</a:t>
            </a:r>
            <a:endParaRPr lang="ru-RU" dirty="0" smtClean="0">
              <a:solidFill>
                <a:srgbClr val="008000"/>
              </a:solidFill>
              <a:cs typeface="Arial" charset="0"/>
            </a:endParaRPr>
          </a:p>
          <a:p>
            <a:r>
              <a:rPr lang="en-US" dirty="0" smtClean="0">
                <a:solidFill>
                  <a:srgbClr val="008000"/>
                </a:solidFill>
                <a:cs typeface="Arial" charset="0"/>
                <a:hlinkClick r:id="rId4"/>
              </a:rPr>
              <a:t>http://</a:t>
            </a:r>
            <a:r>
              <a:rPr lang="en-US" dirty="0" smtClean="0">
                <a:solidFill>
                  <a:srgbClr val="008000"/>
                </a:solidFill>
                <a:cs typeface="Arial" charset="0"/>
                <a:hlinkClick r:id="rId4"/>
              </a:rPr>
              <a:t>new-anoli.ru/post253245276</a:t>
            </a:r>
            <a:r>
              <a:rPr lang="ru-RU" dirty="0" smtClean="0">
                <a:solidFill>
                  <a:srgbClr val="008000"/>
                </a:solidFill>
                <a:cs typeface="Arial" charset="0"/>
              </a:rPr>
              <a:t> - надпись</a:t>
            </a:r>
            <a:r>
              <a:rPr lang="ru-RU" dirty="0" smtClean="0">
                <a:solidFill>
                  <a:srgbClr val="008000"/>
                </a:solidFill>
                <a:cs typeface="Arial" charset="0"/>
              </a:rPr>
              <a:t> </a:t>
            </a:r>
            <a:endParaRPr lang="ru-RU" dirty="0" smtClean="0">
              <a:solidFill>
                <a:srgbClr val="008000"/>
              </a:solidFill>
              <a:cs typeface="Arial" charset="0"/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5"/>
              </a:rPr>
              <a:t>http://</a:t>
            </a:r>
            <a:r>
              <a:rPr lang="en-US" dirty="0" smtClean="0">
                <a:solidFill>
                  <a:srgbClr val="008000"/>
                </a:solidFill>
                <a:hlinkClick r:id="rId5"/>
              </a:rPr>
              <a:t>www.lenagold.ru/fon/clipart/e/elka18.html</a:t>
            </a:r>
            <a:r>
              <a:rPr lang="ru-RU" dirty="0" smtClean="0">
                <a:solidFill>
                  <a:srgbClr val="008000"/>
                </a:solidFill>
              </a:rPr>
              <a:t> - ёлка</a:t>
            </a:r>
          </a:p>
          <a:p>
            <a:r>
              <a:rPr lang="en-US" dirty="0" smtClean="0">
                <a:solidFill>
                  <a:srgbClr val="008000"/>
                </a:solidFill>
                <a:hlinkClick r:id="rId6"/>
              </a:rPr>
              <a:t>http://www.liveinternet.ru/users/4197459/post248907717</a:t>
            </a:r>
            <a:r>
              <a:rPr lang="en-US" dirty="0" smtClean="0">
                <a:solidFill>
                  <a:srgbClr val="008000"/>
                </a:solidFill>
                <a:hlinkClick r:id="rId6"/>
              </a:rPr>
              <a:t>/</a:t>
            </a:r>
            <a:r>
              <a:rPr lang="ru-RU" dirty="0" smtClean="0">
                <a:solidFill>
                  <a:srgbClr val="008000"/>
                </a:solidFill>
              </a:rPr>
              <a:t> - снеговик</a:t>
            </a:r>
            <a:endParaRPr lang="ru-RU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4414" y="285728"/>
            <a:ext cx="4286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34 + 9 + 7 = </a:t>
            </a:r>
            <a:endParaRPr lang="ru-RU" sz="36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383966" y="500042"/>
            <a:ext cx="1260000" cy="7200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43</a:t>
            </a:r>
            <a:endParaRPr lang="ru-RU" sz="32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383966" y="1643050"/>
            <a:ext cx="1260000" cy="7200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60</a:t>
            </a:r>
            <a:endParaRPr lang="ru-RU" sz="32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383966" y="2786058"/>
            <a:ext cx="1260000" cy="7200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53</a:t>
            </a:r>
            <a:endParaRPr lang="ru-RU" sz="3200" b="1" dirty="0"/>
          </a:p>
        </p:txBody>
      </p:sp>
      <p:sp>
        <p:nvSpPr>
          <p:cNvPr id="12" name="Скругленный прямоугольник 11">
            <a:hlinkClick r:id="" action="ppaction://hlinkshowjump?jump=nextslide"/>
          </p:cNvPr>
          <p:cNvSpPr/>
          <p:nvPr/>
        </p:nvSpPr>
        <p:spPr>
          <a:xfrm>
            <a:off x="7383966" y="3923446"/>
            <a:ext cx="1260000" cy="7200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50</a:t>
            </a:r>
            <a:endParaRPr lang="ru-RU" sz="32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383966" y="4995016"/>
            <a:ext cx="1260000" cy="7200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44</a:t>
            </a:r>
            <a:endParaRPr lang="ru-RU" sz="32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0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2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3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6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285728"/>
            <a:ext cx="4286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76 + 5 – 20 =</a:t>
            </a:r>
            <a:endParaRPr lang="ru-RU" sz="36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383966" y="500042"/>
            <a:ext cx="1260000" cy="7200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81</a:t>
            </a:r>
            <a:endParaRPr lang="ru-RU" sz="32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383966" y="1643050"/>
            <a:ext cx="1260000" cy="7200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71</a:t>
            </a:r>
            <a:endParaRPr lang="ru-RU" sz="32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383966" y="3786190"/>
            <a:ext cx="1260000" cy="7200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60</a:t>
            </a:r>
            <a:endParaRPr lang="ru-RU" sz="3200" b="1" dirty="0"/>
          </a:p>
        </p:txBody>
      </p:sp>
      <p:sp>
        <p:nvSpPr>
          <p:cNvPr id="6" name="Скругленный прямоугольник 5">
            <a:hlinkClick r:id="" action="ppaction://hlinkshowjump?jump=nextslide"/>
          </p:cNvPr>
          <p:cNvSpPr/>
          <p:nvPr/>
        </p:nvSpPr>
        <p:spPr>
          <a:xfrm>
            <a:off x="7383966" y="2709000"/>
            <a:ext cx="1260000" cy="7200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61</a:t>
            </a:r>
            <a:endParaRPr lang="ru-RU" sz="32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383966" y="4857760"/>
            <a:ext cx="1260000" cy="7200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59</a:t>
            </a:r>
            <a:endParaRPr lang="ru-RU" sz="3200" b="1" dirty="0"/>
          </a:p>
        </p:txBody>
      </p:sp>
      <p:pic>
        <p:nvPicPr>
          <p:cNvPr id="9" name="Picture 2" descr="C:\Users\1\Desktop\в работе\бегунок\пазлы\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4786322"/>
            <a:ext cx="1431908" cy="1214399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285728"/>
            <a:ext cx="4286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50 – 35 – 8 =</a:t>
            </a:r>
            <a:endParaRPr lang="ru-RU" sz="36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241090" y="500042"/>
            <a:ext cx="1260000" cy="7200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8</a:t>
            </a:r>
            <a:endParaRPr lang="ru-RU" sz="32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241090" y="3786190"/>
            <a:ext cx="1260000" cy="7200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17</a:t>
            </a:r>
            <a:endParaRPr lang="ru-RU" sz="32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241090" y="2714620"/>
            <a:ext cx="1260000" cy="7200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15</a:t>
            </a:r>
            <a:endParaRPr lang="ru-RU" sz="3200" b="1" dirty="0"/>
          </a:p>
        </p:txBody>
      </p:sp>
      <p:sp>
        <p:nvSpPr>
          <p:cNvPr id="6" name="Скругленный прямоугольник 5">
            <a:hlinkClick r:id="" action="ppaction://hlinkshowjump?jump=nextslide"/>
          </p:cNvPr>
          <p:cNvSpPr/>
          <p:nvPr/>
        </p:nvSpPr>
        <p:spPr>
          <a:xfrm>
            <a:off x="7241090" y="1571612"/>
            <a:ext cx="1260000" cy="7200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7</a:t>
            </a:r>
            <a:endParaRPr lang="ru-RU" sz="32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241090" y="4857760"/>
            <a:ext cx="1260000" cy="7200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19</a:t>
            </a:r>
            <a:endParaRPr lang="ru-RU" sz="3200" b="1" dirty="0"/>
          </a:p>
        </p:txBody>
      </p:sp>
      <p:pic>
        <p:nvPicPr>
          <p:cNvPr id="9" name="Picture 2" descr="C:\Users\1\Desktop\в работе\бегунок\пазлы\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4786322"/>
            <a:ext cx="1431908" cy="1214399"/>
          </a:xfrm>
          <a:prstGeom prst="rect">
            <a:avLst/>
          </a:prstGeom>
          <a:noFill/>
        </p:spPr>
      </p:pic>
      <p:pic>
        <p:nvPicPr>
          <p:cNvPr id="12" name="Picture 2" descr="L:\пазлы\8.png"/>
          <p:cNvPicPr>
            <a:picLocks noChangeAspect="1" noChangeArrowheads="1"/>
          </p:cNvPicPr>
          <p:nvPr/>
        </p:nvPicPr>
        <p:blipFill>
          <a:blip r:embed="rId3" cstate="print"/>
          <a:srcRect r="2799"/>
          <a:stretch>
            <a:fillRect/>
          </a:stretch>
        </p:blipFill>
        <p:spPr bwMode="auto">
          <a:xfrm>
            <a:off x="3071802" y="4786322"/>
            <a:ext cx="932027" cy="121444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285728"/>
            <a:ext cx="4286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90 – 34 + 8 =</a:t>
            </a:r>
            <a:endParaRPr lang="ru-RU" sz="36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455404" y="500042"/>
            <a:ext cx="1260000" cy="7200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67</a:t>
            </a:r>
            <a:endParaRPr lang="ru-RU" sz="32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455404" y="1571612"/>
            <a:ext cx="1260000" cy="7200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66</a:t>
            </a:r>
            <a:endParaRPr lang="ru-RU" sz="32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455404" y="2714620"/>
            <a:ext cx="1260000" cy="7200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65</a:t>
            </a:r>
            <a:endParaRPr lang="ru-RU" sz="3200" b="1" dirty="0"/>
          </a:p>
        </p:txBody>
      </p:sp>
      <p:sp>
        <p:nvSpPr>
          <p:cNvPr id="6" name="Скругленный прямоугольник 5">
            <a:hlinkClick r:id="" action="ppaction://hlinkshowjump?jump=nextslide"/>
          </p:cNvPr>
          <p:cNvSpPr/>
          <p:nvPr/>
        </p:nvSpPr>
        <p:spPr>
          <a:xfrm>
            <a:off x="7455404" y="3857628"/>
            <a:ext cx="1260000" cy="7200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64</a:t>
            </a:r>
            <a:endParaRPr lang="ru-RU" sz="32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455404" y="4857760"/>
            <a:ext cx="1260000" cy="7200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63</a:t>
            </a:r>
            <a:endParaRPr lang="ru-RU" sz="3200" b="1" dirty="0"/>
          </a:p>
        </p:txBody>
      </p:sp>
      <p:pic>
        <p:nvPicPr>
          <p:cNvPr id="9" name="Picture 2" descr="C:\Users\1\Desktop\в работе\бегунок\пазлы\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4786322"/>
            <a:ext cx="1431908" cy="1214399"/>
          </a:xfrm>
          <a:prstGeom prst="rect">
            <a:avLst/>
          </a:prstGeom>
          <a:noFill/>
        </p:spPr>
      </p:pic>
      <p:pic>
        <p:nvPicPr>
          <p:cNvPr id="10" name="Picture 2" descr="L:\пазлы\8.png"/>
          <p:cNvPicPr>
            <a:picLocks noChangeAspect="1" noChangeArrowheads="1"/>
          </p:cNvPicPr>
          <p:nvPr/>
        </p:nvPicPr>
        <p:blipFill>
          <a:blip r:embed="rId3" cstate="print"/>
          <a:srcRect r="2799"/>
          <a:stretch>
            <a:fillRect/>
          </a:stretch>
        </p:blipFill>
        <p:spPr bwMode="auto">
          <a:xfrm>
            <a:off x="3071802" y="4786322"/>
            <a:ext cx="932027" cy="1214446"/>
          </a:xfrm>
          <a:prstGeom prst="rect">
            <a:avLst/>
          </a:prstGeom>
          <a:noFill/>
        </p:spPr>
      </p:pic>
      <p:pic>
        <p:nvPicPr>
          <p:cNvPr id="2050" name="Picture 2" descr="L:\пазлы\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4786323"/>
            <a:ext cx="892673" cy="121444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285728"/>
            <a:ext cx="4286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100 – 8 – 40 =</a:t>
            </a:r>
            <a:endParaRPr lang="ru-RU" sz="36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429520" y="428604"/>
            <a:ext cx="1260000" cy="7200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92</a:t>
            </a:r>
            <a:endParaRPr lang="ru-RU" sz="32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429520" y="3571876"/>
            <a:ext cx="1260000" cy="7200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48</a:t>
            </a:r>
            <a:endParaRPr lang="ru-RU" sz="32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429520" y="2500306"/>
            <a:ext cx="1260000" cy="7200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72</a:t>
            </a:r>
            <a:endParaRPr lang="ru-RU" sz="3200" b="1" dirty="0"/>
          </a:p>
        </p:txBody>
      </p:sp>
      <p:sp>
        <p:nvSpPr>
          <p:cNvPr id="6" name="Скругленный прямоугольник 5">
            <a:hlinkClick r:id="" action="ppaction://hlinkshowjump?jump=nextslide"/>
          </p:cNvPr>
          <p:cNvSpPr/>
          <p:nvPr/>
        </p:nvSpPr>
        <p:spPr>
          <a:xfrm>
            <a:off x="7429520" y="1428736"/>
            <a:ext cx="1260000" cy="7200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52</a:t>
            </a:r>
            <a:endParaRPr lang="ru-RU" sz="32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429520" y="4643446"/>
            <a:ext cx="1260000" cy="7200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60</a:t>
            </a:r>
            <a:endParaRPr lang="ru-RU" sz="3200" b="1" dirty="0"/>
          </a:p>
        </p:txBody>
      </p:sp>
      <p:pic>
        <p:nvPicPr>
          <p:cNvPr id="9" name="Picture 2" descr="C:\Users\1\Desktop\в работе\бегунок\пазлы\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4786322"/>
            <a:ext cx="1431908" cy="1214399"/>
          </a:xfrm>
          <a:prstGeom prst="rect">
            <a:avLst/>
          </a:prstGeom>
          <a:noFill/>
        </p:spPr>
      </p:pic>
      <p:pic>
        <p:nvPicPr>
          <p:cNvPr id="11" name="Picture 2" descr="L:\пазлы\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4786323"/>
            <a:ext cx="892673" cy="1214446"/>
          </a:xfrm>
          <a:prstGeom prst="rect">
            <a:avLst/>
          </a:prstGeom>
          <a:noFill/>
        </p:spPr>
      </p:pic>
      <p:pic>
        <p:nvPicPr>
          <p:cNvPr id="12" name="Picture 2" descr="L:\пазлы\8.png"/>
          <p:cNvPicPr>
            <a:picLocks noChangeAspect="1" noChangeArrowheads="1"/>
          </p:cNvPicPr>
          <p:nvPr/>
        </p:nvPicPr>
        <p:blipFill>
          <a:blip r:embed="rId4" cstate="print"/>
          <a:srcRect r="2799"/>
          <a:stretch>
            <a:fillRect/>
          </a:stretch>
        </p:blipFill>
        <p:spPr bwMode="auto">
          <a:xfrm>
            <a:off x="3071802" y="4786322"/>
            <a:ext cx="932027" cy="1214446"/>
          </a:xfrm>
          <a:prstGeom prst="rect">
            <a:avLst/>
          </a:prstGeom>
          <a:noFill/>
        </p:spPr>
      </p:pic>
      <p:pic>
        <p:nvPicPr>
          <p:cNvPr id="14" name="Picture 2" descr="L:\пазлы\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3786190"/>
            <a:ext cx="1643074" cy="101048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357166"/>
            <a:ext cx="4286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80 – (35 – 20) = </a:t>
            </a:r>
            <a:endParaRPr lang="ru-RU" sz="36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429520" y="428604"/>
            <a:ext cx="1260000" cy="7200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15</a:t>
            </a:r>
            <a:endParaRPr lang="ru-RU" sz="32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429520" y="1500174"/>
            <a:ext cx="1260000" cy="7200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95</a:t>
            </a:r>
            <a:endParaRPr lang="ru-RU" sz="32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429520" y="2643182"/>
            <a:ext cx="1260000" cy="7200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25</a:t>
            </a:r>
            <a:endParaRPr lang="ru-RU" sz="3200" b="1" dirty="0"/>
          </a:p>
        </p:txBody>
      </p:sp>
      <p:sp>
        <p:nvSpPr>
          <p:cNvPr id="6" name="Скругленный прямоугольник 5">
            <a:hlinkClick r:id="" action="ppaction://hlinkshowjump?jump=nextslide"/>
          </p:cNvPr>
          <p:cNvSpPr/>
          <p:nvPr/>
        </p:nvSpPr>
        <p:spPr>
          <a:xfrm>
            <a:off x="7429520" y="4786322"/>
            <a:ext cx="1260000" cy="7200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65</a:t>
            </a:r>
            <a:endParaRPr lang="ru-RU" sz="32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429520" y="3714752"/>
            <a:ext cx="1260000" cy="7200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75</a:t>
            </a:r>
            <a:endParaRPr lang="ru-RU" sz="3200" b="1" dirty="0"/>
          </a:p>
        </p:txBody>
      </p:sp>
      <p:pic>
        <p:nvPicPr>
          <p:cNvPr id="9" name="Picture 2" descr="C:\Users\1\Desktop\в работе\бегунок\пазлы\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4786322"/>
            <a:ext cx="1431908" cy="1214399"/>
          </a:xfrm>
          <a:prstGeom prst="rect">
            <a:avLst/>
          </a:prstGeom>
          <a:noFill/>
        </p:spPr>
      </p:pic>
      <p:pic>
        <p:nvPicPr>
          <p:cNvPr id="11" name="Picture 2" descr="L:\пазлы\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4786323"/>
            <a:ext cx="892673" cy="1214446"/>
          </a:xfrm>
          <a:prstGeom prst="rect">
            <a:avLst/>
          </a:prstGeom>
          <a:noFill/>
        </p:spPr>
      </p:pic>
      <p:pic>
        <p:nvPicPr>
          <p:cNvPr id="12" name="Picture 2" descr="L:\пазлы\8.png"/>
          <p:cNvPicPr>
            <a:picLocks noChangeAspect="1" noChangeArrowheads="1"/>
          </p:cNvPicPr>
          <p:nvPr/>
        </p:nvPicPr>
        <p:blipFill>
          <a:blip r:embed="rId4" cstate="print"/>
          <a:srcRect r="2799"/>
          <a:stretch>
            <a:fillRect/>
          </a:stretch>
        </p:blipFill>
        <p:spPr bwMode="auto">
          <a:xfrm>
            <a:off x="3071802" y="4786322"/>
            <a:ext cx="932027" cy="1214446"/>
          </a:xfrm>
          <a:prstGeom prst="rect">
            <a:avLst/>
          </a:prstGeom>
          <a:noFill/>
        </p:spPr>
      </p:pic>
      <p:grpSp>
        <p:nvGrpSpPr>
          <p:cNvPr id="16" name="Группа 15"/>
          <p:cNvGrpSpPr/>
          <p:nvPr/>
        </p:nvGrpSpPr>
        <p:grpSpPr>
          <a:xfrm>
            <a:off x="1643042" y="3786190"/>
            <a:ext cx="2428892" cy="1015607"/>
            <a:chOff x="1643042" y="3786190"/>
            <a:chExt cx="2428892" cy="1015607"/>
          </a:xfrm>
        </p:grpSpPr>
        <p:pic>
          <p:nvPicPr>
            <p:cNvPr id="13" name="Picture 2" descr="L:\пазлы\5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28860" y="3786190"/>
              <a:ext cx="1643074" cy="1010487"/>
            </a:xfrm>
            <a:prstGeom prst="rect">
              <a:avLst/>
            </a:prstGeom>
            <a:noFill/>
          </p:spPr>
        </p:pic>
        <p:pic>
          <p:nvPicPr>
            <p:cNvPr id="14" name="Picture 2" descr="L:\пазлы\4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643042" y="3794715"/>
              <a:ext cx="813868" cy="100708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285728"/>
            <a:ext cx="4286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90 – (60 + 24) =</a:t>
            </a:r>
            <a:endParaRPr lang="ru-RU" sz="36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383966" y="571480"/>
            <a:ext cx="1260000" cy="7200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84</a:t>
            </a:r>
            <a:endParaRPr lang="ru-RU" sz="32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383966" y="1714488"/>
            <a:ext cx="1260000" cy="7200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30</a:t>
            </a:r>
            <a:endParaRPr lang="ru-RU" sz="32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383966" y="2857496"/>
            <a:ext cx="1260000" cy="7200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7</a:t>
            </a:r>
            <a:endParaRPr lang="ru-RU" sz="3200" b="1" dirty="0"/>
          </a:p>
        </p:txBody>
      </p:sp>
      <p:sp>
        <p:nvSpPr>
          <p:cNvPr id="6" name="Скругленный прямоугольник 5">
            <a:hlinkClick r:id="" action="ppaction://hlinkshowjump?jump=nextslide"/>
          </p:cNvPr>
          <p:cNvSpPr/>
          <p:nvPr/>
        </p:nvSpPr>
        <p:spPr>
          <a:xfrm>
            <a:off x="7383966" y="3929066"/>
            <a:ext cx="1260000" cy="7200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6</a:t>
            </a:r>
            <a:endParaRPr lang="ru-RU" sz="32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383966" y="4929198"/>
            <a:ext cx="1260000" cy="7200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8</a:t>
            </a:r>
            <a:endParaRPr lang="ru-RU" sz="3200" b="1" dirty="0"/>
          </a:p>
        </p:txBody>
      </p:sp>
      <p:pic>
        <p:nvPicPr>
          <p:cNvPr id="9" name="Picture 2" descr="C:\Users\1\Desktop\в работе\бегунок\пазлы\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4786322"/>
            <a:ext cx="1431908" cy="1214399"/>
          </a:xfrm>
          <a:prstGeom prst="rect">
            <a:avLst/>
          </a:prstGeom>
          <a:noFill/>
        </p:spPr>
      </p:pic>
      <p:pic>
        <p:nvPicPr>
          <p:cNvPr id="11" name="Picture 2" descr="L:\пазлы\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4786323"/>
            <a:ext cx="892673" cy="1214446"/>
          </a:xfrm>
          <a:prstGeom prst="rect">
            <a:avLst/>
          </a:prstGeom>
          <a:noFill/>
        </p:spPr>
      </p:pic>
      <p:pic>
        <p:nvPicPr>
          <p:cNvPr id="12" name="Picture 2" descr="L:\пазлы\8.png"/>
          <p:cNvPicPr>
            <a:picLocks noChangeAspect="1" noChangeArrowheads="1"/>
          </p:cNvPicPr>
          <p:nvPr/>
        </p:nvPicPr>
        <p:blipFill>
          <a:blip r:embed="rId4" cstate="print"/>
          <a:srcRect r="2799"/>
          <a:stretch>
            <a:fillRect/>
          </a:stretch>
        </p:blipFill>
        <p:spPr bwMode="auto">
          <a:xfrm>
            <a:off x="3071802" y="4786322"/>
            <a:ext cx="932027" cy="1214446"/>
          </a:xfrm>
          <a:prstGeom prst="rect">
            <a:avLst/>
          </a:prstGeom>
          <a:noFill/>
        </p:spPr>
      </p:pic>
      <p:pic>
        <p:nvPicPr>
          <p:cNvPr id="4098" name="Picture 2" descr="L:\пазлы\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42" y="3794715"/>
            <a:ext cx="813868" cy="1007082"/>
          </a:xfrm>
          <a:prstGeom prst="rect">
            <a:avLst/>
          </a:prstGeom>
          <a:noFill/>
        </p:spPr>
      </p:pic>
      <p:pic>
        <p:nvPicPr>
          <p:cNvPr id="14" name="Picture 2" descr="L:\пазлы\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28860" y="3786190"/>
            <a:ext cx="1643074" cy="1010487"/>
          </a:xfrm>
          <a:prstGeom prst="rect">
            <a:avLst/>
          </a:prstGeom>
          <a:noFill/>
        </p:spPr>
      </p:pic>
      <p:pic>
        <p:nvPicPr>
          <p:cNvPr id="15" name="Picture 2" descr="L:\пазлы\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71935" y="3786190"/>
            <a:ext cx="857255" cy="100488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357166"/>
            <a:ext cx="4286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(20 + 73) – 13 = </a:t>
            </a:r>
            <a:endParaRPr lang="ru-RU" sz="36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429520" y="428604"/>
            <a:ext cx="1260000" cy="7200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93</a:t>
            </a:r>
            <a:endParaRPr lang="ru-RU" sz="32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429520" y="1571612"/>
            <a:ext cx="1260000" cy="7200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83</a:t>
            </a:r>
            <a:endParaRPr lang="ru-RU" sz="32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429520" y="2714620"/>
            <a:ext cx="1260000" cy="7200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70</a:t>
            </a:r>
            <a:endParaRPr lang="ru-RU" sz="3200" b="1" dirty="0"/>
          </a:p>
        </p:txBody>
      </p:sp>
      <p:sp>
        <p:nvSpPr>
          <p:cNvPr id="6" name="Скругленный прямоугольник 5">
            <a:hlinkClick r:id="" action="ppaction://hlinkshowjump?jump=nextslide"/>
          </p:cNvPr>
          <p:cNvSpPr/>
          <p:nvPr/>
        </p:nvSpPr>
        <p:spPr>
          <a:xfrm>
            <a:off x="7429520" y="3786190"/>
            <a:ext cx="1260000" cy="7200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80</a:t>
            </a:r>
            <a:endParaRPr lang="ru-RU" sz="32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429520" y="4786322"/>
            <a:ext cx="1260000" cy="7200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100</a:t>
            </a:r>
            <a:endParaRPr lang="ru-RU" sz="3200" b="1" dirty="0"/>
          </a:p>
        </p:txBody>
      </p:sp>
      <p:pic>
        <p:nvPicPr>
          <p:cNvPr id="9" name="Picture 2" descr="C:\Users\1\Desktop\в работе\бегунок\пазлы\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4786322"/>
            <a:ext cx="1431908" cy="1214399"/>
          </a:xfrm>
          <a:prstGeom prst="rect">
            <a:avLst/>
          </a:prstGeom>
          <a:noFill/>
        </p:spPr>
      </p:pic>
      <p:pic>
        <p:nvPicPr>
          <p:cNvPr id="11" name="Picture 2" descr="L:\пазлы\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4786323"/>
            <a:ext cx="892673" cy="1214446"/>
          </a:xfrm>
          <a:prstGeom prst="rect">
            <a:avLst/>
          </a:prstGeom>
          <a:noFill/>
        </p:spPr>
      </p:pic>
      <p:pic>
        <p:nvPicPr>
          <p:cNvPr id="12" name="Picture 2" descr="L:\пазлы\8.png"/>
          <p:cNvPicPr>
            <a:picLocks noChangeAspect="1" noChangeArrowheads="1"/>
          </p:cNvPicPr>
          <p:nvPr/>
        </p:nvPicPr>
        <p:blipFill>
          <a:blip r:embed="rId4" cstate="print"/>
          <a:srcRect r="2799"/>
          <a:stretch>
            <a:fillRect/>
          </a:stretch>
        </p:blipFill>
        <p:spPr bwMode="auto">
          <a:xfrm>
            <a:off x="3071802" y="4786322"/>
            <a:ext cx="932027" cy="1214446"/>
          </a:xfrm>
          <a:prstGeom prst="rect">
            <a:avLst/>
          </a:prstGeom>
          <a:noFill/>
        </p:spPr>
      </p:pic>
      <p:grpSp>
        <p:nvGrpSpPr>
          <p:cNvPr id="13" name="Группа 12"/>
          <p:cNvGrpSpPr/>
          <p:nvPr/>
        </p:nvGrpSpPr>
        <p:grpSpPr>
          <a:xfrm>
            <a:off x="1643042" y="3786190"/>
            <a:ext cx="3286148" cy="1015607"/>
            <a:chOff x="1643042" y="3786190"/>
            <a:chExt cx="3286148" cy="1015607"/>
          </a:xfrm>
        </p:grpSpPr>
        <p:pic>
          <p:nvPicPr>
            <p:cNvPr id="14" name="Picture 2" descr="L:\пазлы\6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71935" y="3786190"/>
              <a:ext cx="857255" cy="1004881"/>
            </a:xfrm>
            <a:prstGeom prst="rect">
              <a:avLst/>
            </a:prstGeom>
            <a:noFill/>
          </p:spPr>
        </p:pic>
        <p:grpSp>
          <p:nvGrpSpPr>
            <p:cNvPr id="15" name="Группа 13"/>
            <p:cNvGrpSpPr/>
            <p:nvPr/>
          </p:nvGrpSpPr>
          <p:grpSpPr>
            <a:xfrm>
              <a:off x="1643042" y="3786190"/>
              <a:ext cx="2428892" cy="1015607"/>
              <a:chOff x="1643042" y="3786190"/>
              <a:chExt cx="2428892" cy="1015607"/>
            </a:xfrm>
          </p:grpSpPr>
          <p:pic>
            <p:nvPicPr>
              <p:cNvPr id="16" name="Picture 2" descr="L:\пазлы\5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428860" y="3786190"/>
                <a:ext cx="1643074" cy="1010487"/>
              </a:xfrm>
              <a:prstGeom prst="rect">
                <a:avLst/>
              </a:prstGeom>
              <a:noFill/>
            </p:spPr>
          </p:pic>
          <p:pic>
            <p:nvPicPr>
              <p:cNvPr id="17" name="Picture 2" descr="L:\пазлы\4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643042" y="3794715"/>
                <a:ext cx="813868" cy="1007082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18" name="Picture 3" descr="L:\пазлы\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18488" y="2020824"/>
            <a:ext cx="839889" cy="176936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dec25636e4d59f96e2d6434a64e5ba2c9873fae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191</Words>
  <Application>Microsoft Office PowerPoint</Application>
  <PresentationFormat>Экран (4:3)</PresentationFormat>
  <Paragraphs>73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АГПА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АГПА</dc:creator>
  <cp:lastModifiedBy>1</cp:lastModifiedBy>
  <cp:revision>16</cp:revision>
  <dcterms:created xsi:type="dcterms:W3CDTF">2012-03-19T06:33:32Z</dcterms:created>
  <dcterms:modified xsi:type="dcterms:W3CDTF">2014-12-10T18:14:55Z</dcterms:modified>
</cp:coreProperties>
</file>