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6" r:id="rId3"/>
    <p:sldId id="258" r:id="rId4"/>
    <p:sldId id="261" r:id="rId5"/>
    <p:sldId id="262" r:id="rId6"/>
    <p:sldId id="263" r:id="rId7"/>
    <p:sldId id="264" r:id="rId8"/>
    <p:sldId id="265" r:id="rId9"/>
    <p:sldId id="259" r:id="rId10"/>
    <p:sldId id="260" r:id="rId11"/>
    <p:sldId id="267" r:id="rId12"/>
    <p:sldId id="25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82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5" autoAdjust="0"/>
    <p:restoredTop sz="94660"/>
  </p:normalViewPr>
  <p:slideViewPr>
    <p:cSldViewPr>
      <p:cViewPr varScale="1">
        <p:scale>
          <a:sx n="104" d="100"/>
          <a:sy n="104" d="100"/>
        </p:scale>
        <p:origin x="-1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D8222-74D2-40AC-A7D8-73AFD5F344F8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3BF1C-9924-4A55-BDCC-0276A09EC4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8311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61CE9-D26D-4F42-992D-CC50E9EA43CD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F2BF-7DDE-4D7D-A16C-50351743B5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5923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61CE9-D26D-4F42-992D-CC50E9EA43CD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F2BF-7DDE-4D7D-A16C-50351743B5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9230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61CE9-D26D-4F42-992D-CC50E9EA43CD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F2BF-7DDE-4D7D-A16C-50351743B5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6503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61CE9-D26D-4F42-992D-CC50E9EA43CD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F2BF-7DDE-4D7D-A16C-50351743B5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3812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61CE9-D26D-4F42-992D-CC50E9EA43CD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F2BF-7DDE-4D7D-A16C-50351743B5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6227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61CE9-D26D-4F42-992D-CC50E9EA43CD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F2BF-7DDE-4D7D-A16C-50351743B5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7460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61CE9-D26D-4F42-992D-CC50E9EA43CD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F2BF-7DDE-4D7D-A16C-50351743B5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6384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61CE9-D26D-4F42-992D-CC50E9EA43CD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F2BF-7DDE-4D7D-A16C-50351743B5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2229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61CE9-D26D-4F42-992D-CC50E9EA43CD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F2BF-7DDE-4D7D-A16C-50351743B5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5601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61CE9-D26D-4F42-992D-CC50E9EA43CD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F2BF-7DDE-4D7D-A16C-50351743B5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5892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61CE9-D26D-4F42-992D-CC50E9EA43CD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F2BF-7DDE-4D7D-A16C-50351743B5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5863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61CE9-D26D-4F42-992D-CC50E9EA43CD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EF2BF-7DDE-4D7D-A16C-50351743B5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2080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411760" y="1340768"/>
            <a:ext cx="5544616" cy="273630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  <a:ea typeface="Arial Unicode MS" pitchFamily="34" charset="-128"/>
                <a:cs typeface="Times New Roman" pitchFamily="18" charset="0"/>
              </a:rPr>
              <a:t>Тема: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Звуки С – Ш.   Буквы С – Ш.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3 класс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half" idx="1"/>
          </p:nvPr>
        </p:nvSpPr>
        <p:spPr>
          <a:xfrm>
            <a:off x="2051720" y="4581128"/>
            <a:ext cx="5760640" cy="8640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Учитель – логопед: Кожевникова М.М.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                    </a:t>
            </a:r>
            <a:r>
              <a:rPr lang="ru-RU" sz="2400" b="1" dirty="0" smtClean="0">
                <a:solidFill>
                  <a:srgbClr val="002060"/>
                </a:solidFill>
              </a:rPr>
              <a:t>МКОУ ХМР «СОШ </a:t>
            </a:r>
            <a:r>
              <a:rPr lang="ru-RU" sz="2400" b="1" dirty="0" err="1" smtClean="0">
                <a:solidFill>
                  <a:srgbClr val="002060"/>
                </a:solidFill>
              </a:rPr>
              <a:t>д.Согом</a:t>
            </a:r>
            <a:r>
              <a:rPr lang="ru-RU" sz="2400" b="1" dirty="0" smtClean="0">
                <a:solidFill>
                  <a:srgbClr val="002060"/>
                </a:solidFill>
              </a:rPr>
              <a:t>»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5148064" y="5733256"/>
            <a:ext cx="1440160" cy="14736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2921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5828"/>
                </a:solidFill>
                <a:latin typeface="Monotype Corsiva" pitchFamily="66" charset="0"/>
                <a:ea typeface="Arial Unicode MS" pitchFamily="34" charset="-128"/>
                <a:cs typeface="Times New Roman" pitchFamily="18" charset="0"/>
              </a:rPr>
              <a:t>Собери слова в предложение!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432965428"/>
              </p:ext>
            </p:extLst>
          </p:nvPr>
        </p:nvGraphicFramePr>
        <p:xfrm>
          <a:off x="395535" y="1556792"/>
          <a:ext cx="835293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04257"/>
                <a:gridCol w="2363556"/>
                <a:gridCol w="1965395"/>
                <a:gridCol w="1719722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ПОСТИРАЛА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ШЕРСТЯНОЙ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НАТАША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СВИТЕР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71600" y="2348880"/>
            <a:ext cx="7776864" cy="6046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Наташа постирала шерстяной свитер. 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26276881"/>
              </p:ext>
            </p:extLst>
          </p:nvPr>
        </p:nvGraphicFramePr>
        <p:xfrm>
          <a:off x="539552" y="3356992"/>
          <a:ext cx="835293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04257"/>
                <a:gridCol w="2363556"/>
                <a:gridCol w="1965395"/>
                <a:gridCol w="1719722"/>
              </a:tblGrid>
              <a:tr h="38519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СОСНЕ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ШИШКИ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РАСТУТ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051720" y="4365103"/>
            <a:ext cx="48360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сосне растут шишки. 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5589240"/>
            <a:ext cx="803788" cy="83935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8344" y="5585457"/>
            <a:ext cx="792088" cy="84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7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92211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5828"/>
                </a:solidFill>
                <a:latin typeface="Monotype Corsiva" pitchFamily="66" charset="0"/>
                <a:ea typeface="Arial Unicode MS" pitchFamily="34" charset="-128"/>
                <a:cs typeface="Times New Roman" pitchFamily="18" charset="0"/>
              </a:rPr>
              <a:t>Составь рассказ – описание!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1218456"/>
            <a:ext cx="3240360" cy="523488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План: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У кого была кошка?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Как ее звали?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Какая у нее шерсть, какой хвостик, какая мордочка?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Что она любила есть?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С чем любила играть?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Где спала?</a:t>
            </a:r>
          </a:p>
          <a:p>
            <a:pPr marL="0" indent="0" algn="ctr">
              <a:buNone/>
            </a:pP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580112" y="2708920"/>
            <a:ext cx="2319768" cy="1347418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7524328" y="3645024"/>
            <a:ext cx="460723" cy="465385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509120"/>
            <a:ext cx="339090" cy="456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708920"/>
            <a:ext cx="432048" cy="32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72200" y="4509120"/>
            <a:ext cx="303133" cy="48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487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95536" y="3212976"/>
            <a:ext cx="2808312" cy="17896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364088" y="3068960"/>
            <a:ext cx="3322712" cy="305720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39752" y="260648"/>
            <a:ext cx="509359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  <a:latin typeface="Monotype Corsiva" pitchFamily="66" charset="0"/>
                <a:ea typeface="Arial Unicode MS" pitchFamily="34" charset="-128"/>
                <a:cs typeface="Times New Roman" pitchFamily="18" charset="0"/>
              </a:rPr>
              <a:t>МОЛОДЦЫ!</a:t>
            </a:r>
            <a:endParaRPr lang="ru-RU" sz="6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269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08912" cy="85010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5828"/>
                </a:solidFill>
                <a:latin typeface="Monotype Corsiva" pitchFamily="66" charset="0"/>
                <a:ea typeface="Arial Unicode MS" pitchFamily="34" charset="-128"/>
                <a:cs typeface="Times New Roman" pitchFamily="18" charset="0"/>
              </a:rPr>
              <a:t>Найди общий звук в названии предметов</a:t>
            </a:r>
            <a:endParaRPr lang="ru-RU" sz="3600" b="1" dirty="0">
              <a:solidFill>
                <a:srgbClr val="005828"/>
              </a:solidFill>
              <a:latin typeface="Monotype Corsiva" pitchFamily="66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33" name="Рисунок 3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28800"/>
            <a:ext cx="471686" cy="733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77354" cy="791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700808"/>
            <a:ext cx="827162" cy="627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Рисунок 3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20072" y="1700808"/>
            <a:ext cx="792088" cy="645188"/>
          </a:xfrm>
          <a:prstGeom prst="rect">
            <a:avLst/>
          </a:prstGeom>
        </p:spPr>
      </p:pic>
      <p:pic>
        <p:nvPicPr>
          <p:cNvPr id="37" name="Рисунок 3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884368" y="2348880"/>
            <a:ext cx="972108" cy="534740"/>
          </a:xfrm>
          <a:prstGeom prst="rect">
            <a:avLst/>
          </a:prstGeom>
        </p:spPr>
      </p:pic>
      <p:pic>
        <p:nvPicPr>
          <p:cNvPr id="38" name="Объект 37"/>
          <p:cNvPicPr>
            <a:picLocks noGrp="1"/>
          </p:cNvPicPr>
          <p:nvPr>
            <p:ph sz="half" idx="1"/>
          </p:nvPr>
        </p:nvPicPr>
        <p:blipFill>
          <a:blip r:embed="rId7" cstate="print"/>
          <a:stretch>
            <a:fillRect/>
          </a:stretch>
        </p:blipFill>
        <p:spPr>
          <a:xfrm>
            <a:off x="1619672" y="5445224"/>
            <a:ext cx="432048" cy="282670"/>
          </a:xfrm>
          <a:prstGeom prst="rect">
            <a:avLst/>
          </a:prstGeom>
        </p:spPr>
      </p:pic>
      <p:pic>
        <p:nvPicPr>
          <p:cNvPr id="39" name="Рисунок 3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203848" y="5373216"/>
            <a:ext cx="288033" cy="354678"/>
          </a:xfrm>
          <a:prstGeom prst="rect">
            <a:avLst/>
          </a:prstGeom>
        </p:spPr>
      </p:pic>
      <p:pic>
        <p:nvPicPr>
          <p:cNvPr id="40" name="Рисунок 3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148063" y="5085183"/>
            <a:ext cx="669057" cy="581717"/>
          </a:xfrm>
          <a:prstGeom prst="rect">
            <a:avLst/>
          </a:prstGeom>
        </p:spPr>
      </p:pic>
      <p:pic>
        <p:nvPicPr>
          <p:cNvPr id="41" name="Picture 2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765117"/>
            <a:ext cx="1256341" cy="816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691680" y="2281719"/>
            <a:ext cx="12241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</a:t>
            </a:r>
            <a:endParaRPr lang="ru-RU" sz="9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22548" y="2137230"/>
            <a:ext cx="153599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Ш</a:t>
            </a:r>
            <a:endParaRPr lang="ru-RU" sz="9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826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1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1" grpId="1"/>
      <p:bldP spid="12" grpId="0"/>
      <p:bldP spid="1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07288" cy="85010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5828"/>
                </a:solidFill>
                <a:latin typeface="Monotype Corsiva" pitchFamily="66" charset="0"/>
                <a:ea typeface="Arial Unicode MS" pitchFamily="34" charset="-128"/>
                <a:cs typeface="Times New Roman" pitchFamily="18" charset="0"/>
              </a:rPr>
              <a:t>Поменяй буквы!</a:t>
            </a:r>
            <a:endParaRPr lang="ru-RU" sz="3600" b="1" dirty="0">
              <a:solidFill>
                <a:srgbClr val="005828"/>
              </a:solidFill>
              <a:latin typeface="Monotype Corsiva" pitchFamily="66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4433" y="1340768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Басня -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2958" y="2204864"/>
            <a:ext cx="19396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36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Каска - 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82958" y="3068960"/>
            <a:ext cx="21419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36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Крыша -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13027" y="3966162"/>
            <a:ext cx="23818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36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Мишка -  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76056" y="1326906"/>
            <a:ext cx="19303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36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Плюш -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145384" y="2204863"/>
            <a:ext cx="14574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36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Шок -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167088" y="3067928"/>
            <a:ext cx="18803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36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Сутки -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164740" y="3949724"/>
            <a:ext cx="20168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36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Споры -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318819" y="1342897"/>
            <a:ext cx="15520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башня</a:t>
            </a:r>
            <a:endParaRPr lang="ru-RU" sz="36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411760" y="2204862"/>
            <a:ext cx="15540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кашка</a:t>
            </a:r>
            <a:endParaRPr lang="ru-RU" sz="36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622656" y="3068960"/>
            <a:ext cx="15095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крыса</a:t>
            </a:r>
            <a:endParaRPr lang="ru-RU" sz="36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622656" y="3957072"/>
            <a:ext cx="14600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миска</a:t>
            </a:r>
            <a:endParaRPr lang="ru-RU" sz="36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6827472" y="1340767"/>
            <a:ext cx="12682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плюс</a:t>
            </a:r>
            <a:endParaRPr lang="ru-RU" sz="36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563002" y="2204861"/>
            <a:ext cx="8867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сок</a:t>
            </a:r>
            <a:endParaRPr lang="ru-RU" sz="36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6884782" y="3067927"/>
            <a:ext cx="15632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ш</a:t>
            </a:r>
            <a:r>
              <a:rPr lang="ru-RU" sz="36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утки</a:t>
            </a:r>
            <a:endParaRPr lang="ru-RU" sz="3600" dirty="0"/>
          </a:p>
        </p:txBody>
      </p:sp>
      <p:sp>
        <p:nvSpPr>
          <p:cNvPr id="4096" name="Прямоугольник 4095"/>
          <p:cNvSpPr/>
          <p:nvPr/>
        </p:nvSpPr>
        <p:spPr>
          <a:xfrm>
            <a:off x="6991925" y="3970448"/>
            <a:ext cx="16882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шпоры</a:t>
            </a:r>
            <a:endParaRPr lang="ru-RU" sz="3600" dirty="0"/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3995766" cy="347187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3" name="Содержимое 3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946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409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3693"/>
            <a:ext cx="7787208" cy="850106"/>
          </a:xfrm>
        </p:spPr>
        <p:txBody>
          <a:bodyPr/>
          <a:lstStyle/>
          <a:p>
            <a:r>
              <a:rPr lang="ru-RU" b="1" dirty="0" smtClean="0">
                <a:solidFill>
                  <a:srgbClr val="005828"/>
                </a:solidFill>
                <a:latin typeface="Monotype Corsiva" pitchFamily="66" charset="0"/>
                <a:ea typeface="Arial Unicode MS" pitchFamily="34" charset="-128"/>
                <a:cs typeface="Times New Roman" pitchFamily="18" charset="0"/>
              </a:rPr>
              <a:t>Составь словосочетания!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 rot="10800000" flipV="1">
            <a:off x="457200" y="1484785"/>
            <a:ext cx="4038600" cy="11541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24462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2924943"/>
            <a:ext cx="18483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НОВАЯ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00192" y="2952140"/>
            <a:ext cx="17157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СЕРАЯ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56171" y="1128517"/>
            <a:ext cx="1647878" cy="716308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0" y="5013175"/>
            <a:ext cx="1303518" cy="599411"/>
          </a:xfrm>
          <a:prstGeom prst="rect">
            <a:avLst/>
          </a:prstGeom>
        </p:spPr>
      </p:pic>
      <p:sp>
        <p:nvSpPr>
          <p:cNvPr id="10" name="Стрелка вправо 9"/>
          <p:cNvSpPr/>
          <p:nvPr/>
        </p:nvSpPr>
        <p:spPr>
          <a:xfrm rot="19295161">
            <a:off x="2175521" y="2431426"/>
            <a:ext cx="908935" cy="483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2717198">
            <a:off x="2255805" y="3788169"/>
            <a:ext cx="887973" cy="4337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2988361">
            <a:off x="5840386" y="2354630"/>
            <a:ext cx="919611" cy="4717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8202002">
            <a:off x="5896505" y="3858458"/>
            <a:ext cx="1115681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50811" y="5903669"/>
            <a:ext cx="69317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НОВАЯ КРЫША,  СЕРАЯ КРЫСА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47758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>
                <a:solidFill>
                  <a:srgbClr val="005828"/>
                </a:solidFill>
                <a:latin typeface="Monotype Corsiva" pitchFamily="66" charset="0"/>
                <a:ea typeface="Arial Unicode MS" pitchFamily="34" charset="-128"/>
                <a:cs typeface="Times New Roman" pitchFamily="18" charset="0"/>
              </a:rPr>
              <a:t>Составь словосочетания!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17261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10060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2707093"/>
            <a:ext cx="26684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КОСОЛАПЫЙ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40152" y="2705951"/>
            <a:ext cx="20546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КОШАЧЬЯ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39952" y="4293096"/>
            <a:ext cx="812975" cy="1184543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412776"/>
            <a:ext cx="1240901" cy="4120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Стрелка вправо 9"/>
          <p:cNvSpPr/>
          <p:nvPr/>
        </p:nvSpPr>
        <p:spPr>
          <a:xfrm rot="19630199">
            <a:off x="1809907" y="1901299"/>
            <a:ext cx="1475070" cy="7171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2288184">
            <a:off x="1933010" y="3458608"/>
            <a:ext cx="1570321" cy="7722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2522291">
            <a:off x="5935888" y="1851239"/>
            <a:ext cx="1326514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8067435">
            <a:off x="5485532" y="3603789"/>
            <a:ext cx="1396374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73371" y="5974278"/>
            <a:ext cx="81471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КОСОЛАПЫЙ МИШКА,  КОШАЧЬЯ МИСКА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46137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976" y="270095"/>
            <a:ext cx="8229600" cy="850106"/>
          </a:xfrm>
        </p:spPr>
        <p:txBody>
          <a:bodyPr/>
          <a:lstStyle/>
          <a:p>
            <a:r>
              <a:rPr lang="ru-RU" b="1" dirty="0" smtClean="0">
                <a:solidFill>
                  <a:srgbClr val="005828"/>
                </a:solidFill>
                <a:latin typeface="Monotype Corsiva" pitchFamily="66" charset="0"/>
                <a:ea typeface="Arial Unicode MS" pitchFamily="34" charset="-128"/>
                <a:cs typeface="Times New Roman" pitchFamily="18" charset="0"/>
              </a:rPr>
              <a:t>Составь словосочетания!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8864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8864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9591" y="2924944"/>
            <a:ext cx="27256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СОЛДАТСКАЯ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56176" y="2861634"/>
            <a:ext cx="18598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МАННАЯ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55976" y="1484784"/>
            <a:ext cx="1174400" cy="864096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67944" y="4509120"/>
            <a:ext cx="1163409" cy="659796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 rot="19960150">
            <a:off x="2352943" y="2150869"/>
            <a:ext cx="1224285" cy="5040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2244874">
            <a:off x="2239064" y="3739248"/>
            <a:ext cx="1288937" cy="4770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3202700">
            <a:off x="5870016" y="2074580"/>
            <a:ext cx="1369510" cy="5135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8019866">
            <a:off x="5885696" y="3735978"/>
            <a:ext cx="1440160" cy="5855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83568" y="5805264"/>
            <a:ext cx="78184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СОЛДАТСКАЯ КАСКА,   МАННАЯ КАШКА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02592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 smtClean="0">
                <a:solidFill>
                  <a:srgbClr val="005828"/>
                </a:solidFill>
                <a:latin typeface="Monotype Corsiva" pitchFamily="66" charset="0"/>
                <a:ea typeface="Arial Unicode MS" pitchFamily="34" charset="-128"/>
                <a:cs typeface="Times New Roman" pitchFamily="18" charset="0"/>
              </a:rPr>
              <a:t>Составь словосочетания!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67667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518422"/>
            <a:ext cx="4038600" cy="67667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3140968"/>
            <a:ext cx="20858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ДЯДИНЫ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84168" y="3131876"/>
            <a:ext cx="18854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ЗАЯЧЬИ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484784"/>
            <a:ext cx="1368152" cy="86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869160"/>
            <a:ext cx="1482321" cy="47242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Стрелка вправо 8"/>
          <p:cNvSpPr/>
          <p:nvPr/>
        </p:nvSpPr>
        <p:spPr>
          <a:xfrm rot="19591281">
            <a:off x="1657708" y="2133228"/>
            <a:ext cx="1367971" cy="7105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2219301">
            <a:off x="1663366" y="4032072"/>
            <a:ext cx="1556271" cy="6322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2781979">
            <a:off x="5998648" y="2197381"/>
            <a:ext cx="1591529" cy="6344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8536136">
            <a:off x="6091129" y="4113083"/>
            <a:ext cx="1512168" cy="7206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835696" y="6107764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ДЯДИНЫ УСЫ,  ЗАЯЧЬИ УШИ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33809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581" y="188640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005828"/>
                </a:solidFill>
                <a:latin typeface="Monotype Corsiva" pitchFamily="66" charset="0"/>
                <a:ea typeface="Arial Unicode MS" pitchFamily="34" charset="-128"/>
                <a:cs typeface="Times New Roman" pitchFamily="18" charset="0"/>
              </a:rPr>
              <a:t>Отгадай профессии</a:t>
            </a:r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268760"/>
            <a:ext cx="1008112" cy="136815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1520" y="3831819"/>
            <a:ext cx="19495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КРИПАЧ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708920"/>
            <a:ext cx="933197" cy="108553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2524973" y="4093429"/>
            <a:ext cx="2436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ТРОИТЕЛЬ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844824"/>
            <a:ext cx="1296144" cy="64807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6444208" y="3086121"/>
            <a:ext cx="13163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ШВЕЯ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2" name="Объект 11"/>
          <p:cNvPicPr>
            <a:picLocks noGrp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6516216" y="5013176"/>
            <a:ext cx="720080" cy="85158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846288" y="6087560"/>
            <a:ext cx="25122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МАШИНИ</a:t>
            </a:r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5" name="Минус 14"/>
          <p:cNvSpPr/>
          <p:nvPr/>
        </p:nvSpPr>
        <p:spPr>
          <a:xfrm>
            <a:off x="6479435" y="3511841"/>
            <a:ext cx="46883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Минус 15"/>
          <p:cNvSpPr/>
          <p:nvPr/>
        </p:nvSpPr>
        <p:spPr>
          <a:xfrm flipH="1">
            <a:off x="6479434" y="3632200"/>
            <a:ext cx="468829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Минус 16"/>
          <p:cNvSpPr/>
          <p:nvPr/>
        </p:nvSpPr>
        <p:spPr>
          <a:xfrm>
            <a:off x="6479435" y="6521648"/>
            <a:ext cx="514177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Минус 17"/>
          <p:cNvSpPr/>
          <p:nvPr/>
        </p:nvSpPr>
        <p:spPr>
          <a:xfrm>
            <a:off x="6511154" y="6596843"/>
            <a:ext cx="482458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259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  <p:bldP spid="11" grpId="0"/>
      <p:bldP spid="13" grpId="0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5828"/>
                </a:solidFill>
                <a:latin typeface="Monotype Corsiva" pitchFamily="66" charset="0"/>
                <a:ea typeface="Arial Unicode MS" pitchFamily="34" charset="-128"/>
                <a:cs typeface="Times New Roman" pitchFamily="18" charset="0"/>
              </a:rPr>
              <a:t>Слоги потерялись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89250" y="1950787"/>
            <a:ext cx="1656184" cy="64807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08104" y="1324595"/>
            <a:ext cx="2376264" cy="664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НА_____ЛИЛ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3471287"/>
            <a:ext cx="14830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2202" y="1988840"/>
            <a:ext cx="22573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МЕ______ЧЕК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2777" y="2708920"/>
            <a:ext cx="25148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КОЛО_____ЧЕК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1175" y="3415247"/>
            <a:ext cx="24876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ГОЛО_____ЧЕК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4167" y="4076967"/>
            <a:ext cx="24016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МЫ______НОК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6748" y="4669446"/>
            <a:ext cx="24548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КОРЕ_____ЧЕК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9728" y="5284617"/>
            <a:ext cx="2162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ВЫ_____КИЙ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26641" y="5836805"/>
            <a:ext cx="20858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НО_____ЧЕК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9675" y="1336244"/>
            <a:ext cx="2222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ГОР_____ЧЕК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21376" y="1987020"/>
            <a:ext cx="2293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ПОЯ_____ЧЕК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61379" y="2564904"/>
            <a:ext cx="17652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______ФЕР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761379" y="3240455"/>
            <a:ext cx="19351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_____ЛОМА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581521" y="3876912"/>
            <a:ext cx="2169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_____ЛЕНЫЙ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658346" y="4669445"/>
            <a:ext cx="20563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_____КОЛАД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833002" y="5467473"/>
            <a:ext cx="1621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_____КОЛ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81912" y="1271530"/>
            <a:ext cx="8579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181911" y="1933798"/>
            <a:ext cx="8579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ШО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430067" y="2647365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430067" y="3352550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181912" y="4015412"/>
            <a:ext cx="8579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ШО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312149" y="4607890"/>
            <a:ext cx="8579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ШО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249236" y="5205863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379474" y="5806027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026283" y="1248109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282355" y="1909420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891631" y="2534126"/>
            <a:ext cx="8579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ШО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823040" y="3178934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725659" y="3792437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688388" y="4607890"/>
            <a:ext cx="8579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ШО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923634" y="5382958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880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662</TotalTime>
  <Words>244</Words>
  <Application>Microsoft Office PowerPoint</Application>
  <PresentationFormat>Экран (4:3)</PresentationFormat>
  <Paragraphs>98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Тема:  Звуки С – Ш.   Буквы С – Ш.  3 класс</vt:lpstr>
      <vt:lpstr>Найди общий звук в названии предметов</vt:lpstr>
      <vt:lpstr>Поменяй буквы!</vt:lpstr>
      <vt:lpstr>Составь словосочетания!</vt:lpstr>
      <vt:lpstr>Составь словосочетания!</vt:lpstr>
      <vt:lpstr>Составь словосочетания!</vt:lpstr>
      <vt:lpstr>Составь словосочетания!</vt:lpstr>
      <vt:lpstr>Отгадай профессии</vt:lpstr>
      <vt:lpstr>Слоги потерялись</vt:lpstr>
      <vt:lpstr>Собери слова в предложение!</vt:lpstr>
      <vt:lpstr>Составь рассказ – описание!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Рита</dc:creator>
  <cp:lastModifiedBy>школа</cp:lastModifiedBy>
  <cp:revision>38</cp:revision>
  <dcterms:created xsi:type="dcterms:W3CDTF">2010-11-26T12:34:58Z</dcterms:created>
  <dcterms:modified xsi:type="dcterms:W3CDTF">2014-02-19T07:00:10Z</dcterms:modified>
</cp:coreProperties>
</file>