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26" autoAdjust="0"/>
    <p:restoredTop sz="94660"/>
  </p:normalViewPr>
  <p:slideViewPr>
    <p:cSldViewPr>
      <p:cViewPr varScale="1">
        <p:scale>
          <a:sx n="93" d="100"/>
          <a:sy n="93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amera.wav"/>
      </p:stSnd>
    </p:sndAc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33400"/>
            <a:ext cx="82296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7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ФОТОГРАФ</a:t>
            </a:r>
          </a:p>
          <a:p>
            <a:pPr algn="ctr"/>
            <a:endParaRPr lang="ru-RU" sz="7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Игра на развитие внимания и памяти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учащихся 1-4 классов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Щелканова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Е.В.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1 категории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МКОУ Михайловская ООШ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г.Родники  Ивановской области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2014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I08122014_0001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2743200" y="304800"/>
            <a:ext cx="4089127" cy="6203358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I08122014_0004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2286000" y="381000"/>
            <a:ext cx="4281563" cy="601415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1524000"/>
            <a:ext cx="6705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МОЛОДЕЦ!</a:t>
            </a:r>
            <a:endParaRPr lang="ru-RU" sz="8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I08122014_0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990600"/>
            <a:ext cx="7336169" cy="471472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I08122014_00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533400"/>
            <a:ext cx="4085406" cy="5867400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I08122014_0007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1142999" y="838200"/>
            <a:ext cx="6865663" cy="4876800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I08122014_0005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2286000" y="228600"/>
            <a:ext cx="4292575" cy="616493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I08122014_0002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2438400" y="304800"/>
            <a:ext cx="4147840" cy="6111350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I08122014_0006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914400" y="762000"/>
            <a:ext cx="7300423" cy="5029200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I08122014_0009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990600" y="838200"/>
            <a:ext cx="7086600" cy="5105400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I08122014_0003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2590800" y="457200"/>
            <a:ext cx="4038600" cy="5933324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30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Elli Project</cp:lastModifiedBy>
  <cp:revision>16</cp:revision>
  <dcterms:modified xsi:type="dcterms:W3CDTF">2014-12-09T19:12:56Z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