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0CA9265-5057-4E6B-816B-A7D33B3D47C6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4C25E9A-A3D0-4009-A98A-FC9769675CC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9265-5057-4E6B-816B-A7D33B3D47C6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5E9A-A3D0-4009-A98A-FC9769675C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9265-5057-4E6B-816B-A7D33B3D47C6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5E9A-A3D0-4009-A98A-FC9769675C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0CA9265-5057-4E6B-816B-A7D33B3D47C6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C25E9A-A3D0-4009-A98A-FC9769675C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0CA9265-5057-4E6B-816B-A7D33B3D47C6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4C25E9A-A3D0-4009-A98A-FC9769675CC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9265-5057-4E6B-816B-A7D33B3D47C6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5E9A-A3D0-4009-A98A-FC9769675CC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9265-5057-4E6B-816B-A7D33B3D47C6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5E9A-A3D0-4009-A98A-FC9769675CC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0CA9265-5057-4E6B-816B-A7D33B3D47C6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C25E9A-A3D0-4009-A98A-FC9769675C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9265-5057-4E6B-816B-A7D33B3D47C6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5E9A-A3D0-4009-A98A-FC9769675C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0CA9265-5057-4E6B-816B-A7D33B3D47C6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C25E9A-A3D0-4009-A98A-FC9769675CC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0CA9265-5057-4E6B-816B-A7D33B3D47C6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C25E9A-A3D0-4009-A98A-FC9769675CC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CA9265-5057-4E6B-816B-A7D33B3D47C6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C25E9A-A3D0-4009-A98A-FC9769675C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018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b="1" dirty="0" smtClean="0">
                <a:latin typeface="Propisi" pitchFamily="2" charset="0"/>
              </a:rPr>
              <a:t>	</a:t>
            </a:r>
            <a:r>
              <a:rPr lang="ru-RU" sz="5400" b="1" dirty="0" smtClean="0">
                <a:latin typeface="Propisi" pitchFamily="2" charset="0"/>
              </a:rPr>
              <a:t>		5 декабря.</a:t>
            </a:r>
            <a:endParaRPr lang="ru-RU" sz="5400" b="1" dirty="0"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76672"/>
            <a:ext cx="5400600" cy="5695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Старушка опирается на…</a:t>
            </a:r>
          </a:p>
          <a:p>
            <a:pPr>
              <a:buNone/>
            </a:pPr>
            <a:r>
              <a:rPr lang="ru-RU" sz="3200" dirty="0" smtClean="0"/>
              <a:t>Крыша опирается на…</a:t>
            </a:r>
          </a:p>
          <a:p>
            <a:pPr>
              <a:buNone/>
            </a:pPr>
            <a:r>
              <a:rPr lang="ru-RU" sz="3200" dirty="0" smtClean="0"/>
              <a:t>Капусту вытащили из…</a:t>
            </a:r>
          </a:p>
          <a:p>
            <a:pPr>
              <a:buNone/>
            </a:pPr>
            <a:r>
              <a:rPr lang="ru-RU" sz="3200" dirty="0" smtClean="0"/>
              <a:t>Листья появились из…</a:t>
            </a:r>
          </a:p>
          <a:p>
            <a:pPr>
              <a:buNone/>
            </a:pPr>
            <a:r>
              <a:rPr lang="ru-RU" sz="3200" dirty="0" smtClean="0"/>
              <a:t>У калитки хороший …</a:t>
            </a:r>
          </a:p>
          <a:p>
            <a:pPr>
              <a:buNone/>
            </a:pPr>
            <a:r>
              <a:rPr lang="ru-RU" sz="3200" dirty="0" smtClean="0"/>
              <a:t>Ссору надо …</a:t>
            </a:r>
          </a:p>
          <a:p>
            <a:pPr>
              <a:buNone/>
            </a:pPr>
            <a:r>
              <a:rPr lang="ru-RU" sz="3200" dirty="0" smtClean="0"/>
              <a:t>Лекарство надо…</a:t>
            </a:r>
          </a:p>
          <a:p>
            <a:pPr>
              <a:buNone/>
            </a:pPr>
            <a:r>
              <a:rPr lang="ru-RU" sz="3200" dirty="0" smtClean="0"/>
              <a:t>В синем небе звезды…</a:t>
            </a:r>
          </a:p>
          <a:p>
            <a:pPr>
              <a:buNone/>
            </a:pPr>
            <a:r>
              <a:rPr lang="ru-RU" sz="3200" dirty="0" smtClean="0"/>
              <a:t>В синем море волны…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96136" y="260648"/>
            <a:ext cx="3096344" cy="5911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Б</a:t>
            </a:r>
            <a:r>
              <a:rPr lang="ru-RU" sz="3200" dirty="0" smtClean="0"/>
              <a:t>алку</a:t>
            </a:r>
          </a:p>
          <a:p>
            <a:pPr>
              <a:buNone/>
            </a:pPr>
            <a:r>
              <a:rPr lang="ru-RU" sz="3200" dirty="0" smtClean="0"/>
              <a:t>Палку</a:t>
            </a:r>
          </a:p>
          <a:p>
            <a:pPr>
              <a:buNone/>
            </a:pPr>
            <a:r>
              <a:rPr lang="ru-RU" sz="3200" dirty="0" smtClean="0"/>
              <a:t>Почки</a:t>
            </a:r>
          </a:p>
          <a:p>
            <a:pPr>
              <a:buNone/>
            </a:pPr>
            <a:r>
              <a:rPr lang="ru-RU" sz="3200" dirty="0" smtClean="0"/>
              <a:t>Бочки</a:t>
            </a:r>
          </a:p>
          <a:p>
            <a:pPr>
              <a:buNone/>
            </a:pPr>
            <a:r>
              <a:rPr lang="ru-RU" sz="3200" dirty="0" smtClean="0"/>
              <a:t>Запор</a:t>
            </a:r>
          </a:p>
          <a:p>
            <a:pPr>
              <a:buNone/>
            </a:pPr>
            <a:r>
              <a:rPr lang="ru-RU" sz="3200" dirty="0" smtClean="0"/>
              <a:t>Забор</a:t>
            </a:r>
          </a:p>
          <a:p>
            <a:pPr>
              <a:buNone/>
            </a:pPr>
            <a:r>
              <a:rPr lang="ru-RU" sz="3200" dirty="0" smtClean="0"/>
              <a:t>Запить</a:t>
            </a:r>
          </a:p>
          <a:p>
            <a:pPr>
              <a:buNone/>
            </a:pPr>
            <a:r>
              <a:rPr lang="ru-RU" sz="3200" dirty="0" smtClean="0"/>
              <a:t>Забыть</a:t>
            </a:r>
          </a:p>
          <a:p>
            <a:pPr>
              <a:buNone/>
            </a:pPr>
            <a:r>
              <a:rPr lang="ru-RU" sz="3200" dirty="0" smtClean="0"/>
              <a:t>Плещут</a:t>
            </a:r>
          </a:p>
          <a:p>
            <a:pPr>
              <a:buNone/>
            </a:pPr>
            <a:r>
              <a:rPr lang="ru-RU" sz="3200" dirty="0" smtClean="0"/>
              <a:t>Б</a:t>
            </a:r>
            <a:r>
              <a:rPr lang="ru-RU" sz="3200" dirty="0" smtClean="0"/>
              <a:t>лещут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692696"/>
            <a:ext cx="838924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cs typeface="Aharoni" pitchFamily="2" charset="-79"/>
              </a:rPr>
              <a:t>Дайте характеристику звукам:</a:t>
            </a:r>
            <a:endParaRPr lang="ru-RU" b="1" dirty="0">
              <a:cs typeface="Aharoni" pitchFamily="2" charset="-79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18444"/>
            <a:ext cx="3816424" cy="493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http://bebiklad.ru/wp-content/uploads/bukva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2016224" cy="1512168"/>
          </a:xfrm>
          <a:prstGeom prst="rect">
            <a:avLst/>
          </a:prstGeom>
          <a:noFill/>
        </p:spPr>
      </p:pic>
      <p:pic>
        <p:nvPicPr>
          <p:cNvPr id="5124" name="Picture 4" descr="http://bebiklad.ru/wp-content/uploads/bukva-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924944"/>
            <a:ext cx="2208245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129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cs typeface="Aharoni" pitchFamily="2" charset="-79"/>
              </a:rPr>
              <a:t>Дайте характеристику звукам:</a:t>
            </a:r>
            <a:endParaRPr lang="ru-RU" b="1" dirty="0">
              <a:cs typeface="Aharoni" pitchFamily="2" charset="-79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18444"/>
            <a:ext cx="3816424" cy="493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http://bebiklad.ru/wp-content/uploads/bukva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2016224" cy="1512168"/>
          </a:xfrm>
          <a:prstGeom prst="rect">
            <a:avLst/>
          </a:prstGeom>
          <a:noFill/>
        </p:spPr>
      </p:pic>
      <p:pic>
        <p:nvPicPr>
          <p:cNvPr id="5124" name="Picture 4" descr="http://bebiklad.ru/wp-content/uploads/bukva-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924944"/>
            <a:ext cx="2208245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3\Desktop\Логопедия\картинки фото\7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2160240" cy="2803714"/>
          </a:xfrm>
          <a:prstGeom prst="rect">
            <a:avLst/>
          </a:prstGeom>
          <a:noFill/>
        </p:spPr>
      </p:pic>
      <p:pic>
        <p:nvPicPr>
          <p:cNvPr id="2051" name="Picture 3" descr="C:\Users\3\Desktop\Логопедия\картинки фото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2808312" cy="2808312"/>
          </a:xfrm>
          <a:prstGeom prst="rect">
            <a:avLst/>
          </a:prstGeom>
          <a:noFill/>
        </p:spPr>
      </p:pic>
      <p:pic>
        <p:nvPicPr>
          <p:cNvPr id="2052" name="Picture 4" descr="C:\Users\3\Desktop\Логопедия\картинки фото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8640"/>
            <a:ext cx="2304256" cy="2952328"/>
          </a:xfrm>
          <a:prstGeom prst="rect">
            <a:avLst/>
          </a:prstGeom>
          <a:noFill/>
        </p:spPr>
      </p:pic>
      <p:pic>
        <p:nvPicPr>
          <p:cNvPr id="2053" name="Picture 5" descr="C:\Users\3\Desktop\Логопедия\картинки фото\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429000"/>
            <a:ext cx="223224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3\Desktop\Логопедия\картинки фото\7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1713197" cy="19442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548680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/>
              <a:t>А</a:t>
            </a:r>
          </a:p>
        </p:txBody>
      </p:sp>
      <p:pic>
        <p:nvPicPr>
          <p:cNvPr id="6" name="Picture 3" descr="C:\Users\3\Desktop\Логопедия\картинки фото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82015"/>
            <a:ext cx="2088232" cy="19390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79712" y="2564904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Е</a:t>
            </a:r>
            <a:endParaRPr lang="ru-RU" sz="9600" b="1" dirty="0"/>
          </a:p>
        </p:txBody>
      </p:sp>
      <p:pic>
        <p:nvPicPr>
          <p:cNvPr id="8" name="Picture 2" descr="C:\Users\3\Desktop\Логопедия\картинки фото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0648"/>
            <a:ext cx="1713197" cy="1944216"/>
          </a:xfrm>
          <a:prstGeom prst="rect">
            <a:avLst/>
          </a:prstGeom>
          <a:noFill/>
        </p:spPr>
      </p:pic>
      <p:pic>
        <p:nvPicPr>
          <p:cNvPr id="9" name="Picture 3" descr="C:\Users\3\Desktop\Логопедия\картинки фото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76872"/>
            <a:ext cx="2088232" cy="1939073"/>
          </a:xfrm>
          <a:prstGeom prst="rect">
            <a:avLst/>
          </a:prstGeom>
          <a:noFill/>
        </p:spPr>
      </p:pic>
      <p:pic>
        <p:nvPicPr>
          <p:cNvPr id="10" name="Picture 4" descr="C:\Users\3\Desktop\Логопедия\картинки фото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437112"/>
            <a:ext cx="1584176" cy="2029726"/>
          </a:xfrm>
          <a:prstGeom prst="rect">
            <a:avLst/>
          </a:prstGeom>
          <a:noFill/>
        </p:spPr>
      </p:pic>
      <p:pic>
        <p:nvPicPr>
          <p:cNvPr id="11" name="Picture 5" descr="C:\Users\3\Desktop\Логопедия\картинки фото\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365104"/>
            <a:ext cx="1728192" cy="211842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948264" y="476672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О</a:t>
            </a:r>
            <a:endParaRPr lang="ru-RU" sz="9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92280" y="2564904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/>
              <a:t>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3728" y="4653136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У</a:t>
            </a:r>
            <a:endParaRPr lang="ru-RU" sz="9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08304" y="4509120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Е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ребусы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7108654" cy="27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буратино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932040" y="306896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«МАГАЗИН»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ВСТАВЬ ПРОПУЩЕННЫЙ СЛОГ ЗАПИШИ В ТЕТРАДЬ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БА - ПА</a:t>
            </a:r>
          </a:p>
          <a:p>
            <a:pPr>
              <a:buNone/>
            </a:pPr>
            <a:r>
              <a:rPr lang="ru-RU" dirty="0" err="1" smtClean="0"/>
              <a:t>лам</a:t>
            </a:r>
            <a:r>
              <a:rPr lang="ru-RU" dirty="0" err="1" smtClean="0"/>
              <a:t>_____</a:t>
            </a:r>
            <a:r>
              <a:rPr lang="ru-RU" dirty="0" smtClean="0"/>
              <a:t>  , </a:t>
            </a:r>
            <a:r>
              <a:rPr lang="ru-RU" dirty="0" err="1" smtClean="0"/>
              <a:t>шля</a:t>
            </a:r>
            <a:r>
              <a:rPr lang="ru-RU" dirty="0" err="1" smtClean="0"/>
              <a:t>____</a:t>
            </a:r>
            <a:r>
              <a:rPr lang="ru-RU" dirty="0" smtClean="0"/>
              <a:t>,  </a:t>
            </a:r>
            <a:r>
              <a:rPr lang="ru-RU" dirty="0" err="1" smtClean="0"/>
              <a:t>жа____</a:t>
            </a:r>
            <a:r>
              <a:rPr lang="ru-RU" dirty="0" smtClean="0"/>
              <a:t> </a:t>
            </a:r>
            <a:r>
              <a:rPr lang="ru-RU" dirty="0" smtClean="0"/>
              <a:t>, </a:t>
            </a:r>
            <a:r>
              <a:rPr lang="ru-RU" dirty="0" err="1" smtClean="0"/>
              <a:t>тум</a:t>
            </a:r>
            <a:r>
              <a:rPr lang="ru-RU" dirty="0" err="1" smtClean="0"/>
              <a:t>____</a:t>
            </a:r>
            <a:r>
              <a:rPr lang="ru-RU" dirty="0" smtClean="0"/>
              <a:t>,  </a:t>
            </a:r>
            <a:r>
              <a:rPr lang="ru-RU" dirty="0" err="1" smtClean="0"/>
              <a:t>шу</a:t>
            </a:r>
            <a:r>
              <a:rPr lang="ru-RU" dirty="0" err="1" smtClean="0"/>
              <a:t>____</a:t>
            </a:r>
            <a:r>
              <a:rPr lang="ru-RU" dirty="0" smtClean="0"/>
              <a:t>, </a:t>
            </a:r>
            <a:r>
              <a:rPr lang="ru-RU" dirty="0" err="1" smtClean="0"/>
              <a:t>шай____</a:t>
            </a:r>
            <a:r>
              <a:rPr lang="ru-RU" dirty="0" smtClean="0"/>
              <a:t>,      </a:t>
            </a:r>
            <a:r>
              <a:rPr lang="ru-RU" dirty="0" err="1" smtClean="0"/>
              <a:t>ре____</a:t>
            </a:r>
            <a:r>
              <a:rPr lang="ru-RU" dirty="0" smtClean="0"/>
              <a:t>,   </a:t>
            </a:r>
            <a:r>
              <a:rPr lang="ru-RU" dirty="0" err="1" smtClean="0"/>
              <a:t>____бочка</a:t>
            </a:r>
            <a:r>
              <a:rPr lang="ru-RU" dirty="0" smtClean="0"/>
              <a:t>,       </a:t>
            </a:r>
            <a:r>
              <a:rPr lang="ru-RU" dirty="0" err="1" smtClean="0"/>
              <a:t>____</a:t>
            </a:r>
            <a:r>
              <a:rPr lang="ru-RU" dirty="0" err="1" smtClean="0"/>
              <a:t>роль</a:t>
            </a:r>
            <a:r>
              <a:rPr lang="ru-RU" dirty="0" smtClean="0"/>
              <a:t>,      </a:t>
            </a:r>
            <a:r>
              <a:rPr lang="ru-RU" dirty="0" err="1" smtClean="0"/>
              <a:t>____</a:t>
            </a:r>
            <a:r>
              <a:rPr lang="ru-RU" dirty="0" err="1" smtClean="0"/>
              <a:t>ра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БУ-ПУ</a:t>
            </a:r>
          </a:p>
          <a:p>
            <a:pPr>
              <a:buNone/>
            </a:pPr>
            <a:r>
              <a:rPr lang="ru-RU" dirty="0" err="1" smtClean="0"/>
              <a:t>____</a:t>
            </a:r>
            <a:r>
              <a:rPr lang="ru-RU" dirty="0" err="1" smtClean="0"/>
              <a:t>сы</a:t>
            </a:r>
            <a:r>
              <a:rPr lang="ru-RU" dirty="0" smtClean="0"/>
              <a:t>,   </a:t>
            </a:r>
            <a:r>
              <a:rPr lang="ru-RU" dirty="0" err="1" smtClean="0"/>
              <a:t>____</a:t>
            </a:r>
            <a:r>
              <a:rPr lang="ru-RU" dirty="0" err="1" smtClean="0"/>
              <a:t>ря</a:t>
            </a:r>
            <a:r>
              <a:rPr lang="ru-RU" dirty="0" smtClean="0"/>
              <a:t>, </a:t>
            </a:r>
            <a:r>
              <a:rPr lang="ru-RU" dirty="0" err="1" smtClean="0"/>
              <a:t>____зырь</a:t>
            </a:r>
            <a:r>
              <a:rPr lang="ru-RU" dirty="0" smtClean="0"/>
              <a:t>, </a:t>
            </a:r>
            <a:r>
              <a:rPr lang="ru-RU" dirty="0" err="1" smtClean="0"/>
              <a:t>____пок</a:t>
            </a:r>
            <a:r>
              <a:rPr lang="ru-RU" dirty="0" smtClean="0"/>
              <a:t>,  </a:t>
            </a:r>
            <a:r>
              <a:rPr lang="ru-RU" dirty="0" err="1" smtClean="0"/>
              <a:t>____</a:t>
            </a:r>
            <a:r>
              <a:rPr lang="ru-RU" dirty="0" err="1" smtClean="0"/>
              <a:t>тон</a:t>
            </a:r>
            <a:r>
              <a:rPr lang="ru-RU" dirty="0" smtClean="0"/>
              <a:t> </a:t>
            </a:r>
            <a:r>
              <a:rPr lang="ru-RU" dirty="0" smtClean="0"/>
              <a:t>, </a:t>
            </a:r>
            <a:r>
              <a:rPr lang="ru-RU" dirty="0" err="1" smtClean="0"/>
              <a:t>ар</a:t>
            </a:r>
            <a:r>
              <a:rPr lang="ru-RU" dirty="0" err="1" smtClean="0"/>
              <a:t>____</a:t>
            </a:r>
            <a:r>
              <a:rPr lang="ru-RU" dirty="0" err="1" smtClean="0"/>
              <a:t>зы</a:t>
            </a:r>
            <a:r>
              <a:rPr lang="ru-RU" dirty="0" smtClean="0"/>
              <a:t>,             </a:t>
            </a:r>
            <a:r>
              <a:rPr lang="ru-RU" dirty="0" err="1" smtClean="0"/>
              <a:t>по____</a:t>
            </a:r>
            <a:r>
              <a:rPr lang="ru-RU" dirty="0" err="1" smtClean="0"/>
              <a:t>гай</a:t>
            </a:r>
            <a:r>
              <a:rPr lang="ru-RU" dirty="0" smtClean="0"/>
              <a:t>, </a:t>
            </a:r>
            <a:r>
              <a:rPr lang="ru-RU" dirty="0" err="1" smtClean="0"/>
              <a:t>ре</a:t>
            </a:r>
            <a:r>
              <a:rPr lang="ru-RU" dirty="0" err="1" smtClean="0"/>
              <a:t>____</a:t>
            </a:r>
            <a:r>
              <a:rPr lang="ru-RU" dirty="0" err="1" smtClean="0"/>
              <a:t>сы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БИ-ПИ</a:t>
            </a:r>
          </a:p>
          <a:p>
            <a:pPr algn="ctr">
              <a:buNone/>
            </a:pPr>
            <a:r>
              <a:rPr lang="ru-RU" dirty="0" err="1" smtClean="0"/>
              <a:t>___лот</a:t>
            </a:r>
            <a:r>
              <a:rPr lang="ru-RU" dirty="0" smtClean="0"/>
              <a:t>,  </a:t>
            </a:r>
            <a:r>
              <a:rPr lang="ru-RU" dirty="0" err="1" smtClean="0"/>
              <a:t>____</a:t>
            </a:r>
            <a:r>
              <a:rPr lang="ru-RU" dirty="0" err="1" smtClean="0"/>
              <a:t>лет</a:t>
            </a:r>
            <a:r>
              <a:rPr lang="ru-RU" dirty="0" smtClean="0"/>
              <a:t>,  </a:t>
            </a:r>
            <a:r>
              <a:rPr lang="ru-RU" dirty="0" err="1" smtClean="0"/>
              <a:t>____па</a:t>
            </a:r>
            <a:r>
              <a:rPr lang="ru-RU" dirty="0" smtClean="0"/>
              <a:t>,   </a:t>
            </a:r>
            <a:r>
              <a:rPr lang="ru-RU" dirty="0" err="1" smtClean="0"/>
              <a:t>____лить</a:t>
            </a:r>
            <a:r>
              <a:rPr lang="ru-RU" dirty="0" smtClean="0"/>
              <a:t>,  </a:t>
            </a:r>
            <a:r>
              <a:rPr lang="ru-RU" dirty="0" err="1" smtClean="0"/>
              <a:t>____</a:t>
            </a:r>
            <a:r>
              <a:rPr lang="ru-RU" dirty="0" err="1" smtClean="0"/>
              <a:t>дон</a:t>
            </a:r>
            <a:r>
              <a:rPr lang="ru-RU" dirty="0" smtClean="0"/>
              <a:t>,</a:t>
            </a:r>
            <a:endParaRPr lang="ru-RU" dirty="0" smtClean="0"/>
          </a:p>
          <a:p>
            <a:r>
              <a:rPr lang="ru-RU" dirty="0" err="1" smtClean="0"/>
              <a:t>ка____нет</a:t>
            </a:r>
            <a:r>
              <a:rPr lang="ru-RU" dirty="0" smtClean="0"/>
              <a:t> </a:t>
            </a:r>
            <a:r>
              <a:rPr lang="ru-RU" dirty="0" smtClean="0"/>
              <a:t>,     </a:t>
            </a:r>
            <a:r>
              <a:rPr lang="ru-RU" dirty="0" err="1" smtClean="0"/>
              <a:t>ка____</a:t>
            </a:r>
            <a:r>
              <a:rPr lang="ru-RU" dirty="0" err="1" smtClean="0"/>
              <a:t>на</a:t>
            </a:r>
            <a:r>
              <a:rPr lang="ru-RU" dirty="0" smtClean="0"/>
              <a:t>,     </a:t>
            </a:r>
            <a:r>
              <a:rPr lang="ru-RU" dirty="0" err="1" smtClean="0"/>
              <a:t>на____</a:t>
            </a:r>
            <a:r>
              <a:rPr lang="ru-RU" dirty="0" err="1" smtClean="0"/>
              <a:t>сать</a:t>
            </a:r>
            <a:r>
              <a:rPr lang="ru-RU" dirty="0" smtClean="0"/>
              <a:t>,   </a:t>
            </a:r>
            <a:r>
              <a:rPr lang="ru-RU" dirty="0" err="1" smtClean="0"/>
              <a:t>____</a:t>
            </a:r>
            <a:r>
              <a:rPr lang="ru-RU" dirty="0" err="1" smtClean="0"/>
              <a:t>нокль</a:t>
            </a:r>
            <a:r>
              <a:rPr lang="ru-RU" dirty="0" smtClean="0"/>
              <a:t>,     </a:t>
            </a:r>
            <a:r>
              <a:rPr lang="ru-RU" dirty="0" err="1" smtClean="0"/>
              <a:t>____тон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dirty="0" smtClean="0"/>
              <a:t>ПРОВЕРЬ СЕБЯ: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7558" y="1600200"/>
            <a:ext cx="343688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70248" y="908720"/>
            <a:ext cx="4262192" cy="52634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latin typeface="Propisi" pitchFamily="2" charset="0"/>
              </a:rPr>
              <a:t>Полевой букет,</a:t>
            </a:r>
          </a:p>
          <a:p>
            <a:pPr>
              <a:buNone/>
            </a:pPr>
            <a:r>
              <a:rPr lang="ru-RU" sz="4400" b="1" dirty="0" smtClean="0">
                <a:latin typeface="Propisi" pitchFamily="2" charset="0"/>
              </a:rPr>
              <a:t>з</a:t>
            </a:r>
            <a:r>
              <a:rPr lang="ru-RU" sz="4400" b="1" dirty="0" smtClean="0">
                <a:latin typeface="Propisi" pitchFamily="2" charset="0"/>
              </a:rPr>
              <a:t>убная паста,</a:t>
            </a:r>
          </a:p>
          <a:p>
            <a:pPr>
              <a:buNone/>
            </a:pPr>
            <a:r>
              <a:rPr lang="ru-RU" sz="4400" b="1" dirty="0" smtClean="0">
                <a:latin typeface="Propisi" pitchFamily="2" charset="0"/>
              </a:rPr>
              <a:t>с</a:t>
            </a:r>
            <a:r>
              <a:rPr lang="ru-RU" sz="4400" b="1" dirty="0" smtClean="0">
                <a:latin typeface="Propisi" pitchFamily="2" charset="0"/>
              </a:rPr>
              <a:t>пелые яблоки,</a:t>
            </a:r>
          </a:p>
          <a:p>
            <a:pPr>
              <a:buNone/>
            </a:pPr>
            <a:r>
              <a:rPr lang="ru-RU" sz="4400" b="1" dirty="0" smtClean="0">
                <a:latin typeface="Propisi" pitchFamily="2" charset="0"/>
              </a:rPr>
              <a:t>б</a:t>
            </a:r>
            <a:r>
              <a:rPr lang="ru-RU" sz="4400" b="1" dirty="0" smtClean="0">
                <a:latin typeface="Propisi" pitchFamily="2" charset="0"/>
              </a:rPr>
              <a:t>умажный пакет,</a:t>
            </a:r>
          </a:p>
          <a:p>
            <a:pPr>
              <a:buNone/>
            </a:pPr>
            <a:r>
              <a:rPr lang="ru-RU" sz="4400" b="1" dirty="0" smtClean="0">
                <a:latin typeface="Propisi" pitchFamily="2" charset="0"/>
              </a:rPr>
              <a:t>полосатые брюки,</a:t>
            </a:r>
          </a:p>
          <a:p>
            <a:pPr>
              <a:buNone/>
            </a:pPr>
            <a:r>
              <a:rPr lang="ru-RU" sz="4400" b="1" dirty="0" smtClean="0">
                <a:latin typeface="Propisi" pitchFamily="2" charset="0"/>
              </a:rPr>
              <a:t>б</a:t>
            </a:r>
            <a:r>
              <a:rPr lang="ru-RU" sz="4400" b="1" dirty="0" smtClean="0">
                <a:latin typeface="Propisi" pitchFamily="2" charset="0"/>
              </a:rPr>
              <a:t>обовый суп,</a:t>
            </a:r>
          </a:p>
          <a:p>
            <a:pPr>
              <a:buNone/>
            </a:pPr>
            <a:r>
              <a:rPr lang="ru-RU" sz="4400" b="1" dirty="0" smtClean="0">
                <a:latin typeface="Propisi" pitchFamily="2" charset="0"/>
              </a:rPr>
              <a:t>д</a:t>
            </a:r>
            <a:r>
              <a:rPr lang="ru-RU" sz="4400" b="1" dirty="0" smtClean="0">
                <a:latin typeface="Propisi" pitchFamily="2" charset="0"/>
              </a:rPr>
              <a:t>обрая бабушка.</a:t>
            </a:r>
            <a:endParaRPr lang="ru-RU" sz="4400" b="1" dirty="0"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</TotalTime>
  <Words>122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Слайд 2</vt:lpstr>
      <vt:lpstr>Дайте характеристику звукам:</vt:lpstr>
      <vt:lpstr>Слайд 4</vt:lpstr>
      <vt:lpstr>Слайд 5</vt:lpstr>
      <vt:lpstr>ребусы</vt:lpstr>
      <vt:lpstr>Слайд 7</vt:lpstr>
      <vt:lpstr>ВСТАВЬ ПРОПУЩЕННЫЙ СЛОГ ЗАПИШИ В ТЕТРАДЬ</vt:lpstr>
      <vt:lpstr>ПРОВЕРЬ СЕБЯ:</vt:lpstr>
      <vt:lpstr>Слайд 10</vt:lpstr>
      <vt:lpstr>Слайд 11</vt:lpstr>
      <vt:lpstr>Дайте характеристику звукам: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</dc:creator>
  <cp:lastModifiedBy>3</cp:lastModifiedBy>
  <cp:revision>7</cp:revision>
  <dcterms:created xsi:type="dcterms:W3CDTF">2013-12-04T05:27:04Z</dcterms:created>
  <dcterms:modified xsi:type="dcterms:W3CDTF">2013-12-04T06:28:31Z</dcterms:modified>
</cp:coreProperties>
</file>