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F4A7D5B-A09B-4132-8A2B-D244E1A4162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4E2DE3B-4842-42E7-8A59-A3C1CB68FBD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7D5B-A09B-4132-8A2B-D244E1A4162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DE3B-4842-42E7-8A59-A3C1CB68FB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7D5B-A09B-4132-8A2B-D244E1A4162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DE3B-4842-42E7-8A59-A3C1CB68FB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D7560C1-6ECF-4D0C-96D4-86876E9972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4A7D5B-A09B-4132-8A2B-D244E1A4162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E2DE3B-4842-42E7-8A59-A3C1CB68FBD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F4A7D5B-A09B-4132-8A2B-D244E1A4162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4E2DE3B-4842-42E7-8A59-A3C1CB68FBD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7D5B-A09B-4132-8A2B-D244E1A4162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DE3B-4842-42E7-8A59-A3C1CB68FBD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7D5B-A09B-4132-8A2B-D244E1A4162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DE3B-4842-42E7-8A59-A3C1CB68FBD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4A7D5B-A09B-4132-8A2B-D244E1A4162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E2DE3B-4842-42E7-8A59-A3C1CB68FBD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7D5B-A09B-4132-8A2B-D244E1A4162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DE3B-4842-42E7-8A59-A3C1CB68FB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4A7D5B-A09B-4132-8A2B-D244E1A4162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E2DE3B-4842-42E7-8A59-A3C1CB68FBD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4A7D5B-A09B-4132-8A2B-D244E1A4162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E2DE3B-4842-42E7-8A59-A3C1CB68FBD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4A7D5B-A09B-4132-8A2B-D244E1A4162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E2DE3B-4842-42E7-8A59-A3C1CB68FB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Овладение навыком подбора антонимов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Логопедическое занятие с группой детей с НЧП, обусловленным НВОНР, 2 год обучения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Закончи пословицу: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Мир строит, война … .</a:t>
            </a:r>
          </a:p>
          <a:p>
            <a:r>
              <a:rPr lang="ru-RU" sz="3600" dirty="0" smtClean="0"/>
              <a:t>Герой умирает, а слава его … .</a:t>
            </a:r>
          </a:p>
          <a:p>
            <a:r>
              <a:rPr lang="ru-RU" sz="3600" dirty="0" smtClean="0"/>
              <a:t>На каждую загадку есть … .</a:t>
            </a:r>
          </a:p>
          <a:p>
            <a:r>
              <a:rPr lang="ru-RU" sz="3600" dirty="0" smtClean="0"/>
              <a:t>Лодырю – презрение, труженику - … 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Поработай со словарём: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Прибыль - …</a:t>
            </a:r>
          </a:p>
          <a:p>
            <a:r>
              <a:rPr lang="ru-RU" sz="4000" dirty="0" smtClean="0"/>
              <a:t>Свобода - … </a:t>
            </a:r>
          </a:p>
          <a:p>
            <a:r>
              <a:rPr lang="ru-RU" sz="4000" dirty="0" smtClean="0"/>
              <a:t>Щедрый - 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>
                <a:solidFill>
                  <a:schemeClr val="tx1"/>
                </a:solidFill>
              </a:rPr>
              <a:t>Будут ли антонимами слова?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4400" i="1"/>
              <a:t> Высоко – низко</a:t>
            </a:r>
          </a:p>
          <a:p>
            <a:pPr>
              <a:lnSpc>
                <a:spcPct val="90000"/>
              </a:lnSpc>
            </a:pPr>
            <a:r>
              <a:rPr lang="ru-RU" sz="4400" i="1"/>
              <a:t> Смех – плач</a:t>
            </a:r>
          </a:p>
          <a:p>
            <a:pPr>
              <a:lnSpc>
                <a:spcPct val="90000"/>
              </a:lnSpc>
            </a:pPr>
            <a:r>
              <a:rPr lang="ru-RU" sz="4400" i="1"/>
              <a:t> Низкий – счастливый</a:t>
            </a:r>
          </a:p>
          <a:p>
            <a:pPr>
              <a:lnSpc>
                <a:spcPct val="90000"/>
              </a:lnSpc>
            </a:pPr>
            <a:r>
              <a:rPr lang="ru-RU" sz="4400" i="1"/>
              <a:t> Тепло – жара</a:t>
            </a:r>
          </a:p>
          <a:p>
            <a:pPr>
              <a:lnSpc>
                <a:spcPct val="90000"/>
              </a:lnSpc>
            </a:pPr>
            <a:r>
              <a:rPr lang="ru-RU" sz="4400" i="1"/>
              <a:t> Радость – радостно</a:t>
            </a:r>
          </a:p>
          <a:p>
            <a:pPr>
              <a:lnSpc>
                <a:spcPct val="90000"/>
              </a:lnSpc>
            </a:pPr>
            <a:r>
              <a:rPr lang="ru-RU" sz="4400" i="1"/>
              <a:t> Грязь - чистота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1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Какие слова в словосочетаниях можно заменить антонимами?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Конец книги</a:t>
            </a:r>
          </a:p>
          <a:p>
            <a:r>
              <a:rPr lang="ru-RU" dirty="0" smtClean="0"/>
              <a:t>Счастье матери  </a:t>
            </a:r>
          </a:p>
          <a:p>
            <a:r>
              <a:rPr lang="ru-RU" dirty="0" smtClean="0"/>
              <a:t>Крупная рыба   </a:t>
            </a:r>
          </a:p>
          <a:p>
            <a:r>
              <a:rPr lang="ru-RU" dirty="0" smtClean="0"/>
              <a:t>Вспомнить друзей   </a:t>
            </a:r>
          </a:p>
          <a:p>
            <a:r>
              <a:rPr lang="ru-RU" dirty="0" smtClean="0"/>
              <a:t>Нагревать воду </a:t>
            </a:r>
          </a:p>
          <a:p>
            <a:r>
              <a:rPr lang="ru-RU" dirty="0" smtClean="0"/>
              <a:t>Молодость человека  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Подберите антонимы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Лёгкий рюкзак                 </a:t>
            </a:r>
          </a:p>
          <a:p>
            <a:r>
              <a:rPr lang="ru-RU" sz="4000" dirty="0" smtClean="0"/>
              <a:t>Лёгкий мороз</a:t>
            </a:r>
          </a:p>
          <a:p>
            <a:r>
              <a:rPr lang="ru-RU" sz="4000" dirty="0" smtClean="0"/>
              <a:t>Лёгкий пример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/>
              <a:t>Подберите антонимы: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Свежая булка</a:t>
            </a:r>
          </a:p>
          <a:p>
            <a:r>
              <a:rPr lang="ru-RU" sz="5400" dirty="0" smtClean="0"/>
              <a:t>Свежая рубашка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ошибку: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ru-RU" sz="4000" dirty="0" smtClean="0"/>
              <a:t>Принцесса была добрая, а царица плохая.</a:t>
            </a:r>
          </a:p>
          <a:p>
            <a:r>
              <a:rPr lang="ru-RU" sz="4000" dirty="0" smtClean="0"/>
              <a:t>Эта речка не широкая, а мелкая.</a:t>
            </a:r>
          </a:p>
          <a:p>
            <a:r>
              <a:rPr lang="ru-RU" sz="4000" dirty="0" smtClean="0"/>
              <a:t>Соседка была пожилая, а мама умная.</a:t>
            </a:r>
          </a:p>
          <a:p>
            <a:r>
              <a:rPr lang="ru-RU" sz="4000" dirty="0" smtClean="0"/>
              <a:t>Этот мальчик храбрый, а его товарищ ленивый.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630237"/>
          </a:xfrm>
        </p:spPr>
        <p:txBody>
          <a:bodyPr>
            <a:normAutofit fontScale="90000"/>
          </a:bodyPr>
          <a:lstStyle/>
          <a:p>
            <a:r>
              <a:rPr lang="ru-RU" sz="3200" b="1" i="1">
                <a:solidFill>
                  <a:schemeClr val="tx1"/>
                </a:solidFill>
              </a:rPr>
              <a:t>Оценить правильность утверждений(+ -)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08050"/>
            <a:ext cx="7354888" cy="50419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400" dirty="0"/>
              <a:t>Слон большой, а комар маленький.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400" dirty="0"/>
              <a:t>Дерево низкое, а куст высокий.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400" dirty="0"/>
              <a:t>Камень лёгкий, а пух тяжёлый.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400" dirty="0"/>
              <a:t>Работать тяжело, а отдыхать легко.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400" dirty="0"/>
              <a:t>Днём светло, а ночью темно.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400" dirty="0"/>
              <a:t>Отец пожилой, а сын молодой.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400" dirty="0"/>
              <a:t>Самолёт летит быстро, а воробей медленно.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400" dirty="0"/>
              <a:t>Буратино грустный, а Пьеро весёлый.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400" dirty="0"/>
              <a:t>Река узкая, а ручей широкий.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400" dirty="0"/>
              <a:t>Редька сладкая, а груша горькая.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400" dirty="0"/>
              <a:t>Тополь высокий, а шиповник низкий.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400" dirty="0"/>
              <a:t>Мышка пищит тихо, а петух поёт громко.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76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76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76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76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768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768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768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3000" fill="hold"/>
                                        <p:tgtEl>
                                          <p:spTgt spid="768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768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3000" fill="hold"/>
                                        <p:tgtEl>
                                          <p:spTgt spid="768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768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3000" fill="hold"/>
                                        <p:tgtEl>
                                          <p:spTgt spid="768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Проверь!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2132856"/>
          <a:ext cx="8229600" cy="2260456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1130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Какая из двух пар является антонимами?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Потушить – зажечь</a:t>
            </a:r>
          </a:p>
          <a:p>
            <a:r>
              <a:rPr lang="ru-RU" dirty="0" smtClean="0"/>
              <a:t>Ложь – правдивый </a:t>
            </a:r>
          </a:p>
          <a:p>
            <a:pPr>
              <a:buNone/>
            </a:pPr>
            <a:endParaRPr lang="ru-RU" dirty="0"/>
          </a:p>
          <a:p>
            <a:r>
              <a:rPr lang="ru-RU" dirty="0" smtClean="0"/>
              <a:t>Жара – холодный</a:t>
            </a:r>
          </a:p>
          <a:p>
            <a:r>
              <a:rPr lang="ru-RU" dirty="0" smtClean="0"/>
              <a:t>Мягкий – жёсткий</a:t>
            </a:r>
          </a:p>
          <a:p>
            <a:pPr>
              <a:buNone/>
            </a:pPr>
            <a:endParaRPr lang="ru-RU" dirty="0"/>
          </a:p>
          <a:p>
            <a:r>
              <a:rPr lang="ru-RU" dirty="0" smtClean="0"/>
              <a:t>Юг – север</a:t>
            </a:r>
          </a:p>
          <a:p>
            <a:r>
              <a:rPr lang="ru-RU" dirty="0" smtClean="0"/>
              <a:t>Встречать – проводы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124</TotalTime>
  <Words>305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Овладение навыком подбора антонимов </vt:lpstr>
      <vt:lpstr>Будут ли антонимами слова?</vt:lpstr>
      <vt:lpstr>Какие слова в словосочетаниях можно заменить антонимами?</vt:lpstr>
      <vt:lpstr>Подберите антонимы</vt:lpstr>
      <vt:lpstr>Подберите антонимы:</vt:lpstr>
      <vt:lpstr>Найди ошибку:</vt:lpstr>
      <vt:lpstr>Оценить правильность утверждений(+ -)</vt:lpstr>
      <vt:lpstr>Проверь!</vt:lpstr>
      <vt:lpstr>Какая из двух пар является антонимами?</vt:lpstr>
      <vt:lpstr>Закончи пословицу:</vt:lpstr>
      <vt:lpstr>Поработай со словарём: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Овладение навыком подбора антонимов</dc:title>
  <dc:creator>Deema</dc:creator>
  <cp:lastModifiedBy>Deema</cp:lastModifiedBy>
  <cp:revision>13</cp:revision>
  <dcterms:created xsi:type="dcterms:W3CDTF">2013-11-28T14:38:55Z</dcterms:created>
  <dcterms:modified xsi:type="dcterms:W3CDTF">2013-11-28T16:43:47Z</dcterms:modified>
</cp:coreProperties>
</file>