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2C76-82CB-48F1-A8ED-6B33F8EED5EC}" type="datetimeFigureOut">
              <a:rPr lang="ru-RU" smtClean="0"/>
              <a:t>01.05.2010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B5C3-87E6-4BE8-B77D-D48E6CAE4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2C76-82CB-48F1-A8ED-6B33F8EED5EC}" type="datetimeFigureOut">
              <a:rPr lang="ru-RU" smtClean="0"/>
              <a:t>01.05.2010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B5C3-87E6-4BE8-B77D-D48E6CAE4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2C76-82CB-48F1-A8ED-6B33F8EED5EC}" type="datetimeFigureOut">
              <a:rPr lang="ru-RU" smtClean="0"/>
              <a:t>01.05.2010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B5C3-87E6-4BE8-B77D-D48E6CAE4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2C76-82CB-48F1-A8ED-6B33F8EED5EC}" type="datetimeFigureOut">
              <a:rPr lang="ru-RU" smtClean="0"/>
              <a:t>01.05.2010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B5C3-87E6-4BE8-B77D-D48E6CAE4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2C76-82CB-48F1-A8ED-6B33F8EED5EC}" type="datetimeFigureOut">
              <a:rPr lang="ru-RU" smtClean="0"/>
              <a:t>01.05.2010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B5C3-87E6-4BE8-B77D-D48E6CAE4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2C76-82CB-48F1-A8ED-6B33F8EED5EC}" type="datetimeFigureOut">
              <a:rPr lang="ru-RU" smtClean="0"/>
              <a:t>01.05.2010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B5C3-87E6-4BE8-B77D-D48E6CAE4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2C76-82CB-48F1-A8ED-6B33F8EED5EC}" type="datetimeFigureOut">
              <a:rPr lang="ru-RU" smtClean="0"/>
              <a:t>01.05.2010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B5C3-87E6-4BE8-B77D-D48E6CAE4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2C76-82CB-48F1-A8ED-6B33F8EED5EC}" type="datetimeFigureOut">
              <a:rPr lang="ru-RU" smtClean="0"/>
              <a:t>01.05.2010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B5C3-87E6-4BE8-B77D-D48E6CAE4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2C76-82CB-48F1-A8ED-6B33F8EED5EC}" type="datetimeFigureOut">
              <a:rPr lang="ru-RU" smtClean="0"/>
              <a:t>01.05.2010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B5C3-87E6-4BE8-B77D-D48E6CAE4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2C76-82CB-48F1-A8ED-6B33F8EED5EC}" type="datetimeFigureOut">
              <a:rPr lang="ru-RU" smtClean="0"/>
              <a:t>01.05.2010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B5C3-87E6-4BE8-B77D-D48E6CAE4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2C76-82CB-48F1-A8ED-6B33F8EED5EC}" type="datetimeFigureOut">
              <a:rPr lang="ru-RU" smtClean="0"/>
              <a:t>01.05.2010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B5C3-87E6-4BE8-B77D-D48E6CAE4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72C76-82CB-48F1-A8ED-6B33F8EED5EC}" type="datetimeFigureOut">
              <a:rPr lang="ru-RU" smtClean="0"/>
              <a:t>01.05.2010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B5C3-87E6-4BE8-B77D-D48E6CAE4E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40005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dirty="0" smtClean="0"/>
              <a:t>Тема урока </a:t>
            </a:r>
            <a:r>
              <a:rPr lang="ru-RU" sz="6600" dirty="0"/>
              <a:t>:</a:t>
            </a:r>
            <a:r>
              <a:rPr lang="ru-RU" sz="6600" dirty="0" smtClean="0"/>
              <a:t> «Деление на 3»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Давайте, ребята,</a:t>
            </a:r>
          </a:p>
          <a:p>
            <a:r>
              <a:rPr lang="ru-RU" sz="4000" dirty="0" smtClean="0"/>
              <a:t>Учиться считать.</a:t>
            </a:r>
          </a:p>
          <a:p>
            <a:r>
              <a:rPr lang="ru-RU" sz="4000" dirty="0" smtClean="0"/>
              <a:t>Делить, умножать,</a:t>
            </a:r>
          </a:p>
          <a:p>
            <a:r>
              <a:rPr lang="ru-RU" sz="4000" dirty="0" smtClean="0"/>
              <a:t>Прибавлять, вычитать.</a:t>
            </a:r>
          </a:p>
          <a:p>
            <a:r>
              <a:rPr lang="ru-RU" sz="4000" dirty="0" smtClean="0"/>
              <a:t>Запомните все,</a:t>
            </a:r>
          </a:p>
          <a:p>
            <a:r>
              <a:rPr lang="ru-RU" sz="4000" dirty="0" smtClean="0"/>
              <a:t>Что без точного счёта</a:t>
            </a:r>
          </a:p>
          <a:p>
            <a:r>
              <a:rPr lang="ru-RU" sz="4000" dirty="0" smtClean="0"/>
              <a:t>Не сдвинется с места</a:t>
            </a:r>
          </a:p>
          <a:p>
            <a:r>
              <a:rPr lang="ru-RU" sz="4000" dirty="0" smtClean="0"/>
              <a:t>Любая работа.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Вспомним таблицу умножения и деления на 2!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2*2=</a:t>
            </a:r>
          </a:p>
          <a:p>
            <a:r>
              <a:rPr lang="ru-RU" dirty="0" smtClean="0"/>
              <a:t>2*3=</a:t>
            </a:r>
          </a:p>
          <a:p>
            <a:r>
              <a:rPr lang="ru-RU" dirty="0" smtClean="0"/>
              <a:t>2*4=</a:t>
            </a:r>
          </a:p>
          <a:p>
            <a:r>
              <a:rPr lang="ru-RU" dirty="0" smtClean="0"/>
              <a:t>2*5=</a:t>
            </a:r>
          </a:p>
          <a:p>
            <a:r>
              <a:rPr lang="ru-RU" dirty="0" smtClean="0"/>
              <a:t>2*6=</a:t>
            </a:r>
          </a:p>
          <a:p>
            <a:r>
              <a:rPr lang="ru-RU" dirty="0" smtClean="0"/>
              <a:t>2*7=</a:t>
            </a:r>
          </a:p>
          <a:p>
            <a:r>
              <a:rPr lang="ru-RU" dirty="0" smtClean="0"/>
              <a:t>2*8=</a:t>
            </a:r>
          </a:p>
          <a:p>
            <a:r>
              <a:rPr lang="ru-RU" dirty="0" smtClean="0"/>
              <a:t>2*9=</a:t>
            </a:r>
          </a:p>
          <a:p>
            <a:r>
              <a:rPr lang="ru-RU" dirty="0" smtClean="0"/>
              <a:t>2*10=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Запиши только ответы: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18:2,     8*2,   2*7,    16:8,   10:5,    10:2,   14:7,</a:t>
            </a:r>
          </a:p>
          <a:p>
            <a:r>
              <a:rPr lang="ru-RU" sz="5400" dirty="0" smtClean="0"/>
              <a:t>18:9,   16:2,  2*5,   8:4,  6*2,  4*2,   3*2,  4:2,  12:6,  20:2,    20:10,   6*2.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Проверьте друг друга!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3*3=9</a:t>
            </a:r>
          </a:p>
          <a:p>
            <a:r>
              <a:rPr lang="ru-RU" dirty="0" smtClean="0"/>
              <a:t>3*4=12</a:t>
            </a:r>
          </a:p>
          <a:p>
            <a:r>
              <a:rPr lang="ru-RU" dirty="0" smtClean="0"/>
              <a:t>3*5=15</a:t>
            </a:r>
          </a:p>
          <a:p>
            <a:r>
              <a:rPr lang="ru-RU" dirty="0" smtClean="0"/>
              <a:t>3*6=18</a:t>
            </a:r>
          </a:p>
          <a:p>
            <a:r>
              <a:rPr lang="ru-RU" dirty="0" smtClean="0"/>
              <a:t>3*7=21</a:t>
            </a:r>
          </a:p>
          <a:p>
            <a:r>
              <a:rPr lang="ru-RU" dirty="0" smtClean="0"/>
              <a:t>3*8=24</a:t>
            </a:r>
          </a:p>
          <a:p>
            <a:r>
              <a:rPr lang="ru-RU" dirty="0" smtClean="0"/>
              <a:t>3*9=27</a:t>
            </a:r>
          </a:p>
          <a:p>
            <a:r>
              <a:rPr lang="ru-RU" dirty="0" smtClean="0"/>
              <a:t>3*10=30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/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/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А сейчас поработаем по теме нашего урока!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sz="9600" dirty="0" smtClean="0"/>
          </a:p>
          <a:p>
            <a:pPr>
              <a:buNone/>
            </a:pPr>
            <a:r>
              <a:rPr lang="ru-RU" sz="10400" dirty="0" smtClean="0"/>
              <a:t>Успехов всем!</a:t>
            </a:r>
            <a:endParaRPr lang="ru-RU" sz="10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128</Words>
  <Application>Microsoft Office PowerPoint</Application>
  <PresentationFormat>Экран (4:3)</PresentationFormat>
  <Paragraphs>34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Тема урока : «Деление на 3»</vt:lpstr>
      <vt:lpstr>Слайд 2</vt:lpstr>
      <vt:lpstr>Вспомним таблицу умножения и деления на 2!</vt:lpstr>
      <vt:lpstr>Запиши только ответы:</vt:lpstr>
      <vt:lpstr>Проверьте друг друга!</vt:lpstr>
      <vt:lpstr>Слайд 6</vt:lpstr>
      <vt:lpstr>А сейчас поработаем по теме нашего урока!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: «Деление на 3»</dc:title>
  <dc:creator>1</dc:creator>
  <cp:lastModifiedBy>1</cp:lastModifiedBy>
  <cp:revision>3</cp:revision>
  <dcterms:created xsi:type="dcterms:W3CDTF">2010-05-01T07:43:25Z</dcterms:created>
  <dcterms:modified xsi:type="dcterms:W3CDTF">2010-05-01T08:11:26Z</dcterms:modified>
</cp:coreProperties>
</file>