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75" r:id="rId9"/>
    <p:sldId id="273" r:id="rId10"/>
    <p:sldId id="265" r:id="rId11"/>
    <p:sldId id="274" r:id="rId12"/>
    <p:sldId id="266" r:id="rId13"/>
    <p:sldId id="267" r:id="rId14"/>
    <p:sldId id="268" r:id="rId15"/>
    <p:sldId id="269" r:id="rId16"/>
    <p:sldId id="270" r:id="rId17"/>
    <p:sldId id="272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FF33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900F-7CB3-4332-9F92-ECDB823B4C1A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0F51B-0C25-4E8A-9327-FF9A4A62EE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900F-7CB3-4332-9F92-ECDB823B4C1A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0F51B-0C25-4E8A-9327-FF9A4A62EE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900F-7CB3-4332-9F92-ECDB823B4C1A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0F51B-0C25-4E8A-9327-FF9A4A62EE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900F-7CB3-4332-9F92-ECDB823B4C1A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0F51B-0C25-4E8A-9327-FF9A4A62EE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900F-7CB3-4332-9F92-ECDB823B4C1A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0F51B-0C25-4E8A-9327-FF9A4A62EE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900F-7CB3-4332-9F92-ECDB823B4C1A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0F51B-0C25-4E8A-9327-FF9A4A62EE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900F-7CB3-4332-9F92-ECDB823B4C1A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0F51B-0C25-4E8A-9327-FF9A4A62EE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900F-7CB3-4332-9F92-ECDB823B4C1A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0F51B-0C25-4E8A-9327-FF9A4A62EE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900F-7CB3-4332-9F92-ECDB823B4C1A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0F51B-0C25-4E8A-9327-FF9A4A62EE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900F-7CB3-4332-9F92-ECDB823B4C1A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0F51B-0C25-4E8A-9327-FF9A4A62EE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900F-7CB3-4332-9F92-ECDB823B4C1A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0F51B-0C25-4E8A-9327-FF9A4A62EE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3900F-7CB3-4332-9F92-ECDB823B4C1A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0F51B-0C25-4E8A-9327-FF9A4A62EE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7;&#1077;&#1088;&#1075;&#1077;&#1081;\Desktop\&#1082;&#1072;&#1088;&#1090;&#1080;&#1085;&#1082;&#1080;%20&#1087;&#1088;&#1086;&#1077;&#1082;&#1090;\&#1087;&#1086;%20&#1084;&#1072;&#1083;&#1080;&#1085;&#1091;%202%20-%20&#1082;&#1086;&#1087;&#1080;&#1103;.mp3" TargetMode="Externa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7;&#1077;&#1088;&#1075;&#1077;&#1081;\Desktop\&#1082;&#1072;&#1088;&#1090;&#1080;&#1085;&#1082;&#1080;%20&#1087;&#1088;&#1086;&#1077;&#1082;&#1090;\&#1072;&#1093;%20&#1074;&#1099;%20&#1089;&#1077;&#1085;&#1080;%20-%20&#1082;&#1086;&#1087;&#1080;&#1103;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28671"/>
            <a:ext cx="7772400" cy="267178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Математическая ярмарка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47175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Урок математики в 4 классе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(урок-проект с элементами </a:t>
            </a:r>
            <a:r>
              <a:rPr lang="ru-RU" dirty="0" err="1" smtClean="0">
                <a:solidFill>
                  <a:srgbClr val="FFFF00"/>
                </a:solidFill>
              </a:rPr>
              <a:t>инсценирования</a:t>
            </a:r>
            <a:r>
              <a:rPr lang="ru-RU" dirty="0" smtClean="0">
                <a:solidFill>
                  <a:srgbClr val="FFFF00"/>
                </a:solidFill>
              </a:rPr>
              <a:t>)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УМК «ШКОЛА 2100»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Учитель : Козлова Н.В.</a:t>
            </a:r>
          </a:p>
          <a:p>
            <a:r>
              <a:rPr lang="ru-RU" dirty="0" err="1" smtClean="0">
                <a:solidFill>
                  <a:srgbClr val="FFFF00"/>
                </a:solidFill>
              </a:rPr>
              <a:t>Нерльская</a:t>
            </a:r>
            <a:r>
              <a:rPr lang="ru-RU" dirty="0" smtClean="0">
                <a:solidFill>
                  <a:srgbClr val="FFFF00"/>
                </a:solidFill>
              </a:rPr>
              <a:t> СОШ </a:t>
            </a:r>
            <a:r>
              <a:rPr lang="ru-RU" dirty="0" err="1" smtClean="0">
                <a:solidFill>
                  <a:srgbClr val="FFFF00"/>
                </a:solidFill>
              </a:rPr>
              <a:t>Калязинский</a:t>
            </a:r>
            <a:r>
              <a:rPr lang="ru-RU" dirty="0" smtClean="0">
                <a:solidFill>
                  <a:srgbClr val="FFFF00"/>
                </a:solidFill>
              </a:rPr>
              <a:t> район, Тверская область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33CC"/>
          </a:solidFill>
        </p:spPr>
        <p:txBody>
          <a:bodyPr/>
          <a:lstStyle/>
          <a:p>
            <a:r>
              <a:rPr lang="ru-RU" dirty="0" err="1" smtClean="0"/>
              <a:t>Физминутка</a:t>
            </a:r>
            <a:endParaRPr lang="ru-RU" dirty="0"/>
          </a:p>
        </p:txBody>
      </p:sp>
      <p:pic>
        <p:nvPicPr>
          <p:cNvPr id="4" name="Содержимое 3" descr="малина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71637" y="2048669"/>
            <a:ext cx="5800725" cy="3629025"/>
          </a:xfrm>
        </p:spPr>
      </p:pic>
      <p:pic>
        <p:nvPicPr>
          <p:cNvPr id="5" name="по малину 2 - копи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858148" y="52863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77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ru-RU" dirty="0" smtClean="0"/>
              <a:t>Торговый день в Москве</a:t>
            </a:r>
            <a:endParaRPr lang="ru-RU" dirty="0"/>
          </a:p>
        </p:txBody>
      </p:sp>
      <p:pic>
        <p:nvPicPr>
          <p:cNvPr id="4" name="Содержимое 3" descr="ткацкая фабри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3320" y="1600200"/>
            <a:ext cx="471735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ru-RU" dirty="0" smtClean="0"/>
              <a:t>Кто на свете всех умней?</a:t>
            </a:r>
            <a:endParaRPr lang="ru-RU" dirty="0"/>
          </a:p>
        </p:txBody>
      </p:sp>
      <p:pic>
        <p:nvPicPr>
          <p:cNvPr id="4" name="Содержимое 3" descr="петрушка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785926"/>
            <a:ext cx="3786214" cy="4500594"/>
          </a:xfrm>
        </p:spPr>
      </p:pic>
      <p:pic>
        <p:nvPicPr>
          <p:cNvPr id="5" name="Рисунок 4" descr="SAM_33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1714488"/>
            <a:ext cx="4143404" cy="4572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ru-RU" dirty="0" err="1" smtClean="0"/>
              <a:t>Негритёнок</a:t>
            </a:r>
            <a:r>
              <a:rPr lang="ru-RU" dirty="0" smtClean="0"/>
              <a:t>  </a:t>
            </a:r>
            <a:r>
              <a:rPr lang="ru-RU" dirty="0" err="1" smtClean="0"/>
              <a:t>Мумбо</a:t>
            </a:r>
            <a:endParaRPr lang="ru-RU" dirty="0"/>
          </a:p>
        </p:txBody>
      </p:sp>
      <p:pic>
        <p:nvPicPr>
          <p:cNvPr id="4" name="Содержимое 3" descr="негр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643050"/>
            <a:ext cx="6667500" cy="46434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Итоги конкурса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 smtClean="0"/>
              <a:t>Треугольник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4000" dirty="0" smtClean="0"/>
              <a:t>Квадрат</a:t>
            </a:r>
            <a:endParaRPr lang="ru-RU" sz="4000" dirty="0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3571868" y="2000240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857620" y="4857760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валенки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2571744"/>
            <a:ext cx="3500462" cy="2928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ru-RU" dirty="0" smtClean="0"/>
              <a:t>Как мы поработали?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1.Твоя роль в проекте?</a:t>
            </a:r>
          </a:p>
          <a:p>
            <a:r>
              <a:rPr lang="ru-RU" dirty="0" smtClean="0"/>
              <a:t>2.Интересно ли было тебе работать?</a:t>
            </a:r>
          </a:p>
          <a:p>
            <a:r>
              <a:rPr lang="ru-RU" dirty="0" smtClean="0"/>
              <a:t>3.Чему ты научился?</a:t>
            </a:r>
          </a:p>
          <a:p>
            <a:r>
              <a:rPr lang="ru-RU" dirty="0" smtClean="0"/>
              <a:t>4.Какую отметку ты бы себе поставил?</a:t>
            </a:r>
          </a:p>
          <a:p>
            <a:r>
              <a:rPr lang="ru-RU" dirty="0" smtClean="0"/>
              <a:t>5.Какое у тебя настроение?</a:t>
            </a:r>
          </a:p>
          <a:p>
            <a:r>
              <a:rPr lang="ru-RU" dirty="0" smtClean="0"/>
              <a:t>6.Смогли ли мы показать, как можно решить проблемы, возникшие на ярмарке 18 века?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Помочь </a:t>
            </a:r>
            <a:r>
              <a:rPr lang="ru-RU" dirty="0" err="1" smtClean="0"/>
              <a:t>Мумбо</a:t>
            </a:r>
            <a:r>
              <a:rPr lang="ru-RU" dirty="0" smtClean="0"/>
              <a:t>:</a:t>
            </a:r>
          </a:p>
          <a:p>
            <a:r>
              <a:rPr lang="ru-RU" dirty="0" smtClean="0"/>
              <a:t>Найти, что такое децилитр и гектограмм;</a:t>
            </a:r>
          </a:p>
          <a:p>
            <a:r>
              <a:rPr lang="ru-RU" dirty="0" smtClean="0"/>
              <a:t>Придумать свои задачи с необычными единицами измерения.</a:t>
            </a:r>
          </a:p>
          <a:p>
            <a:r>
              <a:rPr lang="ru-RU" dirty="0" smtClean="0"/>
              <a:t>(Пользоваться материалами учебниками)</a:t>
            </a:r>
            <a:endParaRPr lang="ru-RU" dirty="0"/>
          </a:p>
        </p:txBody>
      </p:sp>
      <p:pic>
        <p:nvPicPr>
          <p:cNvPr id="4" name="Рисунок 3" descr="купцы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0" y="4857760"/>
            <a:ext cx="2647950" cy="1724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6000">
              <a:srgbClr val="1F1F1F"/>
            </a:gs>
            <a:gs pos="17999">
              <a:srgbClr val="FFFFFF"/>
            </a:gs>
            <a:gs pos="42000">
              <a:srgbClr val="636363"/>
            </a:gs>
            <a:gs pos="53000">
              <a:srgbClr val="CFCFCF"/>
            </a:gs>
            <a:gs pos="66000">
              <a:srgbClr val="CFCFCF"/>
            </a:gs>
            <a:gs pos="75999">
              <a:srgbClr val="1F1F1F"/>
            </a:gs>
            <a:gs pos="78999">
              <a:srgbClr val="FFFFFF"/>
            </a:gs>
            <a:gs pos="100000">
              <a:srgbClr val="7F7F7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66CCFF"/>
          </a:solidFill>
        </p:spPr>
        <p:txBody>
          <a:bodyPr/>
          <a:lstStyle/>
          <a:p>
            <a:r>
              <a:rPr lang="ru-RU" dirty="0" smtClean="0"/>
              <a:t>До новых встреч!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Мы делились новостями,</a:t>
            </a:r>
          </a:p>
          <a:p>
            <a:r>
              <a:rPr lang="ru-RU" dirty="0" smtClean="0"/>
              <a:t>Мы старались вас развлечь,</a:t>
            </a:r>
          </a:p>
          <a:p>
            <a:r>
              <a:rPr lang="ru-RU" dirty="0" smtClean="0"/>
              <a:t>Мы прощаемся с гостями,</a:t>
            </a:r>
          </a:p>
          <a:p>
            <a:r>
              <a:rPr lang="ru-RU" dirty="0" smtClean="0"/>
              <a:t>Говоря: «До новых встреч!»</a:t>
            </a:r>
            <a:endParaRPr lang="ru-RU" dirty="0"/>
          </a:p>
        </p:txBody>
      </p:sp>
      <p:pic>
        <p:nvPicPr>
          <p:cNvPr id="4" name="Рисунок 3" descr="ярмарка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58" y="3929066"/>
            <a:ext cx="3643338" cy="271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6000" dirty="0" smtClean="0"/>
              <a:t>Молодцы!</a:t>
            </a:r>
            <a:endParaRPr lang="ru-RU" sz="6000" dirty="0"/>
          </a:p>
        </p:txBody>
      </p:sp>
      <p:pic>
        <p:nvPicPr>
          <p:cNvPr id="4" name="Содержимое 3" descr="ярмарка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648" y="2260634"/>
            <a:ext cx="2786082" cy="3000396"/>
          </a:xfrm>
        </p:spPr>
      </p:pic>
      <p:pic>
        <p:nvPicPr>
          <p:cNvPr id="6" name="Рисунок 5" descr="SAM_33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2204864"/>
            <a:ext cx="2786082" cy="3071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Эй, вы, гости-господа! Заходите все сюда!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ах вы сени - копия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709988"/>
            <a:ext cx="304800" cy="304800"/>
          </a:xfrm>
          <a:prstGeom prst="rect">
            <a:avLst/>
          </a:prstGeom>
        </p:spPr>
      </p:pic>
      <p:pic>
        <p:nvPicPr>
          <p:cNvPr id="5" name="ах вы сени - копи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ах вы сени - копи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ах вы сени - копи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6143636" y="26431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49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04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049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7049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Какие проблемы  могут возникнуть на ярмарке?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 ярмарку съехались купцы из Голландии, Англии, России, Франции, пришли простые покупатели. </a:t>
            </a:r>
          </a:p>
          <a:p>
            <a:r>
              <a:rPr lang="ru-RU" dirty="0" smtClean="0"/>
              <a:t>Какие проблемы могут возникнуть?</a:t>
            </a:r>
            <a:endParaRPr lang="ru-RU" dirty="0"/>
          </a:p>
        </p:txBody>
      </p:sp>
      <p:sp>
        <p:nvSpPr>
          <p:cNvPr id="4" name="4-конечная звезда 3"/>
          <p:cNvSpPr/>
          <p:nvPr/>
        </p:nvSpPr>
        <p:spPr>
          <a:xfrm>
            <a:off x="3357554" y="4572008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4-конечная звезда 4"/>
          <p:cNvSpPr/>
          <p:nvPr/>
        </p:nvSpPr>
        <p:spPr>
          <a:xfrm>
            <a:off x="5214942" y="4643446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4-конечная звезда 5"/>
          <p:cNvSpPr/>
          <p:nvPr/>
        </p:nvSpPr>
        <p:spPr>
          <a:xfrm>
            <a:off x="1500166" y="4572008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Наши задачи: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1.Узнать, как развивалась торговля в России в 18 веке.</a:t>
            </a:r>
          </a:p>
          <a:p>
            <a:r>
              <a:rPr lang="ru-RU" dirty="0" smtClean="0"/>
              <a:t>2.Продемонстрировать свои знания.</a:t>
            </a:r>
          </a:p>
          <a:p>
            <a:r>
              <a:rPr lang="ru-RU" dirty="0" smtClean="0"/>
              <a:t>3.Достойно представить свою команду.</a:t>
            </a:r>
            <a:endParaRPr lang="ru-RU" dirty="0"/>
          </a:p>
        </p:txBody>
      </p:sp>
      <p:pic>
        <p:nvPicPr>
          <p:cNvPr id="5" name="Рисунок 4" descr="school2102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3929066"/>
            <a:ext cx="2357454" cy="2571768"/>
          </a:xfrm>
          <a:prstGeom prst="rect">
            <a:avLst/>
          </a:prstGeom>
        </p:spPr>
      </p:pic>
      <p:pic>
        <p:nvPicPr>
          <p:cNvPr id="6" name="Рисунок 5" descr="SAM_32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3857628"/>
            <a:ext cx="3500462" cy="271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33CC"/>
          </a:solidFill>
        </p:spPr>
        <p:txBody>
          <a:bodyPr/>
          <a:lstStyle/>
          <a:p>
            <a:r>
              <a:rPr lang="ru-RU" dirty="0" smtClean="0"/>
              <a:t>Слово историкам!</a:t>
            </a:r>
            <a:endParaRPr lang="ru-RU" dirty="0"/>
          </a:p>
        </p:txBody>
      </p:sp>
      <p:pic>
        <p:nvPicPr>
          <p:cNvPr id="4" name="Содержимое 3" descr="пётр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60" y="1600200"/>
            <a:ext cx="4429156" cy="48291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Мастера из Западной Европы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амстердам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714488"/>
            <a:ext cx="2500330" cy="2471742"/>
          </a:xfrm>
        </p:spPr>
      </p:pic>
      <p:pic>
        <p:nvPicPr>
          <p:cNvPr id="7" name="Рисунок 6" descr="льеж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1714488"/>
            <a:ext cx="2857520" cy="2571768"/>
          </a:xfrm>
          <a:prstGeom prst="rect">
            <a:avLst/>
          </a:prstGeom>
        </p:spPr>
      </p:pic>
      <p:pic>
        <p:nvPicPr>
          <p:cNvPr id="9" name="Рисунок 8" descr="намюр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8920" y="4786322"/>
            <a:ext cx="3566160" cy="18573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0100" y="4429132"/>
            <a:ext cx="128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Амстердам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3438" y="4572008"/>
            <a:ext cx="705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Льеж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57422" y="6215082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Намюр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66FF99"/>
          </a:solidFill>
        </p:spPr>
        <p:txBody>
          <a:bodyPr/>
          <a:lstStyle/>
          <a:p>
            <a:r>
              <a:rPr lang="ru-RU" dirty="0" smtClean="0"/>
              <a:t>Русские мануфактуры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1.Город основан в Карелии в 1703 году, назван в честь Петра.</a:t>
            </a:r>
          </a:p>
          <a:p>
            <a:r>
              <a:rPr lang="ru-RU" dirty="0" smtClean="0"/>
              <a:t>2.Город на Урале, назван в честь жены Петра.</a:t>
            </a:r>
          </a:p>
          <a:p>
            <a:r>
              <a:rPr lang="ru-RU" dirty="0" smtClean="0"/>
              <a:t>3.Город на берегу </a:t>
            </a:r>
            <a:r>
              <a:rPr lang="ru-RU" dirty="0" err="1" smtClean="0"/>
              <a:t>Липны</a:t>
            </a:r>
            <a:r>
              <a:rPr lang="ru-RU" dirty="0" smtClean="0"/>
              <a:t> с железными заводами.</a:t>
            </a:r>
          </a:p>
          <a:p>
            <a:r>
              <a:rPr lang="ru-RU" dirty="0" smtClean="0"/>
              <a:t>4.Город на Каме, в котором выплавляли медь.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ru-RU" dirty="0" smtClean="0"/>
              <a:t>Русские мануфактуры</a:t>
            </a:r>
            <a:endParaRPr lang="ru-RU" dirty="0"/>
          </a:p>
        </p:txBody>
      </p:sp>
      <p:pic>
        <p:nvPicPr>
          <p:cNvPr id="4" name="Содержимое 3" descr="екатеринбург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500174"/>
            <a:ext cx="2543178" cy="2326485"/>
          </a:xfrm>
        </p:spPr>
      </p:pic>
      <p:pic>
        <p:nvPicPr>
          <p:cNvPr id="5" name="Рисунок 4" descr="кижи петрозаводс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1500174"/>
            <a:ext cx="2667000" cy="22145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7224" y="4143380"/>
            <a:ext cx="1512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Екатеринбург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786314" y="4214818"/>
            <a:ext cx="1542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Петрозаводск</a:t>
            </a:r>
            <a:endParaRPr lang="ru-RU" dirty="0"/>
          </a:p>
        </p:txBody>
      </p:sp>
      <p:pic>
        <p:nvPicPr>
          <p:cNvPr id="8" name="Рисунок 7" descr="липецк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4500570"/>
            <a:ext cx="2667000" cy="17145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71538" y="6500834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Липецк</a:t>
            </a:r>
            <a:endParaRPr lang="ru-RU" dirty="0"/>
          </a:p>
        </p:txBody>
      </p:sp>
      <p:pic>
        <p:nvPicPr>
          <p:cNvPr id="11" name="Рисунок 10" descr="пермь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314" y="4572008"/>
            <a:ext cx="1905000" cy="14287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43438" y="6429396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Пермь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66CCFF"/>
          </a:solidFill>
        </p:spPr>
        <p:txBody>
          <a:bodyPr/>
          <a:lstStyle/>
          <a:p>
            <a:r>
              <a:rPr lang="ru-RU" dirty="0" smtClean="0"/>
              <a:t>Торговый день в Москве</a:t>
            </a:r>
            <a:endParaRPr lang="ru-RU" dirty="0"/>
          </a:p>
        </p:txBody>
      </p:sp>
      <p:pic>
        <p:nvPicPr>
          <p:cNvPr id="4" name="Содержимое 3" descr="шпалер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1571612"/>
            <a:ext cx="5572164" cy="47863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271</Words>
  <Application>Microsoft Office PowerPoint</Application>
  <PresentationFormat>Экран (4:3)</PresentationFormat>
  <Paragraphs>58</Paragraphs>
  <Slides>18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Математическая ярмарка</vt:lpstr>
      <vt:lpstr>Эй, вы, гости-господа! Заходите все сюда!</vt:lpstr>
      <vt:lpstr>Какие проблемы  могут возникнуть на ярмарке?</vt:lpstr>
      <vt:lpstr>Наши задачи:</vt:lpstr>
      <vt:lpstr>Слово историкам!</vt:lpstr>
      <vt:lpstr>Мастера из Западной Европы</vt:lpstr>
      <vt:lpstr>Русские мануфактуры</vt:lpstr>
      <vt:lpstr>Русские мануфактуры</vt:lpstr>
      <vt:lpstr>Торговый день в Москве</vt:lpstr>
      <vt:lpstr>Физминутка</vt:lpstr>
      <vt:lpstr>Торговый день в Москве</vt:lpstr>
      <vt:lpstr>Кто на свете всех умней?</vt:lpstr>
      <vt:lpstr>Негритёнок  Мумбо</vt:lpstr>
      <vt:lpstr>Итоги конкурса</vt:lpstr>
      <vt:lpstr>Как мы поработали?</vt:lpstr>
      <vt:lpstr>Домашнее задание</vt:lpstr>
      <vt:lpstr>До новых встреч!</vt:lpstr>
      <vt:lpstr>Молодцы!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Математическая ярмарка</dc:title>
  <dc:creator>Сергей</dc:creator>
  <cp:lastModifiedBy>WORK</cp:lastModifiedBy>
  <cp:revision>16</cp:revision>
  <dcterms:created xsi:type="dcterms:W3CDTF">2013-11-09T15:11:40Z</dcterms:created>
  <dcterms:modified xsi:type="dcterms:W3CDTF">2014-12-11T22:55:26Z</dcterms:modified>
</cp:coreProperties>
</file>