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61" r:id="rId3"/>
    <p:sldId id="268" r:id="rId4"/>
    <p:sldId id="266" r:id="rId5"/>
    <p:sldId id="258" r:id="rId6"/>
    <p:sldId id="267" r:id="rId7"/>
    <p:sldId id="259" r:id="rId8"/>
    <p:sldId id="264" r:id="rId9"/>
    <p:sldId id="256" r:id="rId10"/>
    <p:sldId id="278" r:id="rId11"/>
    <p:sldId id="273" r:id="rId12"/>
    <p:sldId id="272" r:id="rId13"/>
    <p:sldId id="271" r:id="rId14"/>
    <p:sldId id="262" r:id="rId15"/>
    <p:sldId id="260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E317-4ECF-4849-9F7A-CE5B15E44BD5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5F010-2424-4C50-A3F5-D684979D0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0F84-1A95-4347-987C-534E26A56C09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B87E-8E5A-4E2E-BD1D-1E550AC4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78756399111dbcdbfcf00793dbe3798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03273"/>
            <a:ext cx="8715436" cy="6534884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66833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№ 2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500174"/>
            <a:ext cx="45150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 математики в 1 классе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Сравниваем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3143248"/>
            <a:ext cx="3257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  <a:endParaRPr lang="ru-RU" sz="2000" dirty="0"/>
          </a:p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Удовыченко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Л.Н.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2357430"/>
            <a:ext cx="1357322" cy="13573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2066" y="2357430"/>
            <a:ext cx="1214446" cy="1143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000892" y="2071678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500306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064 L 0.26181 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8.29979E-6 L 7.5E-6 0.4092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2357430"/>
            <a:ext cx="1357322" cy="13573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2066" y="2357430"/>
            <a:ext cx="1214446" cy="1143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000892" y="2071678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500306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0579 L 0.72153 0.1936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6" y="1071546"/>
            <a:ext cx="1643074" cy="16430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43372" y="4143380"/>
            <a:ext cx="2000264" cy="18573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143768" y="4500570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00100" y="928670"/>
            <a:ext cx="2143140" cy="207170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786322"/>
            <a:ext cx="1143008" cy="107157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7686" y="1357298"/>
            <a:ext cx="1000132" cy="10001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2.26694E-6 L -0.65365 -2.2669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43326E-6 L 0.33091 0.46171 " pathEditMode="relative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9116E-6 L 0.29913 -0.49318 " pathEditMode="relative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388" y="1643050"/>
            <a:ext cx="1643074" cy="16430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72198" y="3929066"/>
            <a:ext cx="1928826" cy="18573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14744" y="4214818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14348" y="1571612"/>
            <a:ext cx="2143140" cy="207170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9058" y="2071678"/>
            <a:ext cx="1000132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357694"/>
            <a:ext cx="1143008" cy="107157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37E-7 L 0.59862 -1.87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474E-7 L -0.31494 3.7474E-7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3123 L -0.26076 0.027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6512" y="1928802"/>
            <a:ext cx="1643074" cy="16430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71868" y="4071942"/>
            <a:ext cx="1785950" cy="164307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643702" y="4357694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2910" y="1571612"/>
            <a:ext cx="2143140" cy="207170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44" y="2071678"/>
            <a:ext cx="1143008" cy="10001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500570"/>
            <a:ext cx="1143008" cy="107157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0.00508 L 0.01945 0.35137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04268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32044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357694"/>
            <a:ext cx="37208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214414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3108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7224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472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00166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4282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36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28794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57290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85984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5918" y="635795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7833E-6 L 0.04722 -0.61901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9345E-6 L 0.11857 -0.6206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244 L 0.27639 -0.368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0146E-6 L 0.31493 -0.367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54106E-7 L 0.34635 -0.36711 " pathEditMode="relative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9345E-6 L 0.36406 -0.368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-0.00162 L 0.63177 -0.001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3935E-6 L 0.60643 1.3393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3935E-6 L 0.45677 1.33935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0162 L 0.37223 -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7.54106E-7 L 0.25209 -7.54106E-7 " pathEditMode="relative" ptsTypes="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4" descr="02"/>
          <p:cNvSpPr>
            <a:spLocks noChangeArrowheads="1" noChangeShapeType="1" noTextEdit="1"/>
          </p:cNvSpPr>
          <p:nvPr/>
        </p:nvSpPr>
        <p:spPr bwMode="auto">
          <a:xfrm>
            <a:off x="1835150" y="908050"/>
            <a:ext cx="5616575" cy="150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ПОДВЕДЁМ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ИТОГИ!</a:t>
            </a:r>
          </a:p>
        </p:txBody>
      </p:sp>
      <p:pic>
        <p:nvPicPr>
          <p:cNvPr id="9220" name="Picture 7" descr="6ce8903bff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36838"/>
            <a:ext cx="18224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555875" y="2781300"/>
            <a:ext cx="5868988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5400000" scaled="1"/>
          </a:gradFill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На уроке я узнал …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484438" y="3933825"/>
            <a:ext cx="6048375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5400000" scaled="1"/>
          </a:gradFill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На уроке я научился …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428860" y="5072074"/>
            <a:ext cx="650085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5400000" scaled="1"/>
          </a:gradFill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Самым трудным на уроке было 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71744"/>
            <a:ext cx="685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42976" y="335142"/>
            <a:ext cx="778674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Вышла курочка гулять и взяла своих цыплят.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бежало впереди, два осталось позади.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Беспокоится их мать и не может сосчитать.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Сосчитайте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ребята, сколько было всех цыплят?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8" name="Picture 4" descr="http://img0.liveinternet.ru/images/attach/c/2/64/927/64927308_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4810" y="2143116"/>
            <a:ext cx="2143140" cy="2661065"/>
          </a:xfrm>
          <a:prstGeom prst="rect">
            <a:avLst/>
          </a:prstGeom>
          <a:noFill/>
        </p:spPr>
      </p:pic>
      <p:pic>
        <p:nvPicPr>
          <p:cNvPr id="11272" name="Picture 8" descr="http://im8-tub-ru.yandex.net/i?id=103942528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286124"/>
            <a:ext cx="664363" cy="642932"/>
          </a:xfrm>
          <a:prstGeom prst="rect">
            <a:avLst/>
          </a:prstGeom>
          <a:noFill/>
        </p:spPr>
      </p:pic>
      <p:pic>
        <p:nvPicPr>
          <p:cNvPr id="11274" name="Picture 10" descr="http://im0-tub-ru.yandex.net/i?id=206528948-3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857760"/>
            <a:ext cx="452441" cy="714380"/>
          </a:xfrm>
          <a:prstGeom prst="rect">
            <a:avLst/>
          </a:prstGeom>
          <a:noFill/>
        </p:spPr>
      </p:pic>
      <p:pic>
        <p:nvPicPr>
          <p:cNvPr id="20" name="Picture 8" descr="http://im8-tub-ru.yandex.net/i?id=103942528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71810"/>
            <a:ext cx="664363" cy="642932"/>
          </a:xfrm>
          <a:prstGeom prst="rect">
            <a:avLst/>
          </a:prstGeom>
          <a:noFill/>
        </p:spPr>
      </p:pic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43314"/>
            <a:ext cx="647139" cy="7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857628"/>
            <a:ext cx="685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 descr="http://im8-tub-ru.yandex.net/i?id=103942528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664363" cy="642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im4-tub-ru.yandex.net/i?id=589151817-7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00306"/>
            <a:ext cx="1352550" cy="1428750"/>
          </a:xfrm>
          <a:prstGeom prst="rect">
            <a:avLst/>
          </a:prstGeom>
          <a:noFill/>
        </p:spPr>
      </p:pic>
      <p:pic>
        <p:nvPicPr>
          <p:cNvPr id="3" name="Picture 22" descr="http://im5-tub-ru.yandex.net/i?id=711872984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43512"/>
            <a:ext cx="1790700" cy="1428750"/>
          </a:xfrm>
          <a:prstGeom prst="rect">
            <a:avLst/>
          </a:prstGeom>
          <a:noFill/>
        </p:spPr>
      </p:pic>
      <p:pic>
        <p:nvPicPr>
          <p:cNvPr id="4" name="Picture 26" descr="http://im4-tub-ru.yandex.net/i?id=150740656-0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500306"/>
            <a:ext cx="1076325" cy="1428750"/>
          </a:xfrm>
          <a:prstGeom prst="rect">
            <a:avLst/>
          </a:prstGeom>
          <a:noFill/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214546" y="357166"/>
            <a:ext cx="5000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забор взлетел петух,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Там он встретил ещё двух.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стало петухов?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-0.09194  0.25 -0.16655  L 0.25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7097">
            <a:off x="995794" y="565449"/>
            <a:ext cx="801846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071810"/>
            <a:ext cx="1628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428868"/>
            <a:ext cx="666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643182"/>
            <a:ext cx="666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714750" y="3786188"/>
            <a:ext cx="5143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Четыре спелых груши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веточке качалось.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Две груши снял Павлуша,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сколько груш  осталось?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im8-tub-ru.yandex.net/i?id=479895649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67886">
            <a:off x="5964415" y="4069250"/>
            <a:ext cx="2753648" cy="2753648"/>
          </a:xfrm>
          <a:prstGeom prst="rect">
            <a:avLst/>
          </a:prstGeom>
          <a:noFill/>
        </p:spPr>
      </p:pic>
      <p:pic>
        <p:nvPicPr>
          <p:cNvPr id="15374" name="Picture 14" descr="http://im4-tub-ru.yandex.net/i?id=47765405-1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2286000" cy="1428750"/>
          </a:xfrm>
          <a:prstGeom prst="rect">
            <a:avLst/>
          </a:prstGeom>
          <a:noFill/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500562" y="571480"/>
            <a:ext cx="4221362" cy="169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28595" y="1643049"/>
            <a:ext cx="3586143" cy="328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8476">
            <a:off x="-1266825" y="889000"/>
            <a:ext cx="11018838" cy="248285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38664">
            <a:off x="-1065213" y="1430338"/>
            <a:ext cx="10744201" cy="255905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77847">
            <a:off x="-1004888" y="1773238"/>
            <a:ext cx="10148888" cy="258921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49890">
            <a:off x="-612775" y="1916113"/>
            <a:ext cx="10288588" cy="3451225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40" t="7510" b="3976"/>
          <a:stretch>
            <a:fillRect/>
          </a:stretch>
        </p:blipFill>
        <p:spPr bwMode="auto">
          <a:xfrm rot="-1107692">
            <a:off x="-828675" y="2781300"/>
            <a:ext cx="10261600" cy="3124200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37047">
            <a:off x="0" y="3141663"/>
            <a:ext cx="9756775" cy="3148012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33000"/>
          </a:blip>
          <a:srcRect/>
          <a:stretch>
            <a:fillRect/>
          </a:stretch>
        </p:blipFill>
        <p:spPr bwMode="auto">
          <a:xfrm rot="-937047">
            <a:off x="457918" y="3612644"/>
            <a:ext cx="9756775" cy="31480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20" y="1071546"/>
            <a:ext cx="83474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794625" y="105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pic>
        <p:nvPicPr>
          <p:cNvPr id="23572" name="Picture 20" descr="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2357430"/>
            <a:ext cx="1357322" cy="13573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2066" y="2357430"/>
            <a:ext cx="1214446" cy="1143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000892" y="2071678"/>
            <a:ext cx="1428760" cy="121444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500306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064 L 0.26181 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111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46</cp:revision>
  <dcterms:created xsi:type="dcterms:W3CDTF">2013-04-14T15:52:34Z</dcterms:created>
  <dcterms:modified xsi:type="dcterms:W3CDTF">2013-09-03T11:49:59Z</dcterms:modified>
</cp:coreProperties>
</file>