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7" r:id="rId5"/>
    <p:sldId id="264" r:id="rId6"/>
    <p:sldId id="263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35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07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16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5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37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3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8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34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8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35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FCC9-0AFA-4251-BC63-A55F8D054E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FFCA3-C885-42D1-82FF-3113B09FB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75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518457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Коррекционно-развивающее занятие в 3 классе</a:t>
            </a: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/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РОДСТВЕННЫЕ СЛОВА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1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18051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Родник родит речку, а река льётся через всю нашу матушку-землю, через всю Родину, корит народ. Вы глядите, как это складно выходит: </a:t>
            </a:r>
            <a:r>
              <a:rPr lang="ru-RU" sz="4400" dirty="0" smtClean="0">
                <a:solidFill>
                  <a:srgbClr val="FF0000"/>
                </a:solidFill>
              </a:rPr>
              <a:t>РОДНИК</a:t>
            </a:r>
            <a:r>
              <a:rPr lang="ru-RU" sz="4400" dirty="0" smtClean="0"/>
              <a:t>, </a:t>
            </a:r>
            <a:r>
              <a:rPr lang="ru-RU" sz="4400" dirty="0" smtClean="0">
                <a:solidFill>
                  <a:srgbClr val="FF0000"/>
                </a:solidFill>
              </a:rPr>
              <a:t>РОДИНА</a:t>
            </a:r>
            <a:r>
              <a:rPr lang="ru-RU" sz="4400" dirty="0" smtClean="0"/>
              <a:t>, </a:t>
            </a:r>
            <a:r>
              <a:rPr lang="ru-RU" sz="4400" dirty="0" smtClean="0">
                <a:solidFill>
                  <a:srgbClr val="FF0000"/>
                </a:solidFill>
              </a:rPr>
              <a:t>НАРОД</a:t>
            </a:r>
            <a:r>
              <a:rPr lang="ru-RU" sz="4400" dirty="0" smtClean="0"/>
              <a:t>. Все эти слова как бы родня.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139952" y="980728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899592" y="2276872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339752" y="980728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876256" y="1628800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8172400" y="2276872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148064" y="292494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475656" y="364502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8028384" y="3501008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971600" y="4221088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4139952" y="422108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26398"/>
            <a:ext cx="3120000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92208"/>
            <a:ext cx="3120000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24" y="3992208"/>
            <a:ext cx="2361600" cy="21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14178"/>
            <a:ext cx="3120000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3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ТВОРЧЕСКАЯ ПАПКА\РАСКРАСКИ\52.bmp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416" y="270000"/>
            <a:ext cx="4740341" cy="658800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4" name="TextBox 3"/>
          <p:cNvSpPr txBox="1"/>
          <p:nvPr/>
        </p:nvSpPr>
        <p:spPr>
          <a:xfrm>
            <a:off x="3313526" y="5301208"/>
            <a:ext cx="16561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САД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3496" y="3710674"/>
            <a:ext cx="2880320" cy="64633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ПО</a:t>
            </a:r>
            <a:r>
              <a:rPr lang="ru-RU" sz="3600" b="1" dirty="0" smtClean="0">
                <a:solidFill>
                  <a:srgbClr val="FF0000"/>
                </a:solidFill>
              </a:rPr>
              <a:t>САД</a:t>
            </a:r>
            <a:r>
              <a:rPr lang="ru-RU" sz="3600" b="1" dirty="0" smtClean="0"/>
              <a:t>ИТЬ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3320117"/>
            <a:ext cx="2448272" cy="64633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РАС</a:t>
            </a:r>
            <a:r>
              <a:rPr lang="ru-RU" sz="3600" b="1" dirty="0" smtClean="0">
                <a:solidFill>
                  <a:srgbClr val="FF0000"/>
                </a:solidFill>
              </a:rPr>
              <a:t>САД</a:t>
            </a:r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09451" y="2571583"/>
            <a:ext cx="2720517" cy="64633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САД</a:t>
            </a:r>
            <a:r>
              <a:rPr lang="ru-RU" sz="3600" b="1" dirty="0" smtClean="0"/>
              <a:t>ОВНИК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1700808"/>
            <a:ext cx="2226154" cy="64633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САД</a:t>
            </a:r>
            <a:r>
              <a:rPr lang="ru-RU" sz="3600" b="1" dirty="0" smtClean="0"/>
              <a:t>ОВОД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836712"/>
            <a:ext cx="2592288" cy="64633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ПО</a:t>
            </a:r>
            <a:r>
              <a:rPr lang="ru-RU" sz="3600" b="1" dirty="0" smtClean="0">
                <a:solidFill>
                  <a:srgbClr val="FF0000"/>
                </a:solidFill>
              </a:rPr>
              <a:t>САД</a:t>
            </a:r>
            <a:r>
              <a:rPr lang="ru-RU" sz="3600" b="1" dirty="0" smtClean="0"/>
              <a:t>КИ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88851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43988"/>
              </p:ext>
            </p:extLst>
          </p:nvPr>
        </p:nvGraphicFramePr>
        <p:xfrm>
          <a:off x="683568" y="1397000"/>
          <a:ext cx="7704856" cy="46634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72208"/>
                <a:gridCol w="5832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гора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3200" dirty="0" smtClean="0"/>
                        <a:t>Горный, горюшко, пригорок, горевать, гористый, горький, горочка, пригорюнился.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B050"/>
                          </a:solidFill>
                        </a:rPr>
                        <a:t>горе</a:t>
                      </a:r>
                      <a:endParaRPr lang="ru-RU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вода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3200" b="1" dirty="0" smtClean="0"/>
                        <a:t>Водить, подводник, привод, водянистый, проводник, водяной, водица, заводная.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B050"/>
                          </a:solidFill>
                        </a:rPr>
                        <a:t>водит</a:t>
                      </a:r>
                      <a:endParaRPr lang="ru-RU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рис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3200" b="1" dirty="0" smtClean="0"/>
                        <a:t>Рисование, рисовый, зарисовка, разрисовать, </a:t>
                      </a:r>
                      <a:r>
                        <a:rPr lang="ru-RU" sz="3200" b="1" dirty="0" err="1" smtClean="0"/>
                        <a:t>рисинка</a:t>
                      </a:r>
                      <a:r>
                        <a:rPr lang="ru-RU" sz="3200" b="1" dirty="0" smtClean="0"/>
                        <a:t>, рисуночек, рисовод.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B050"/>
                          </a:solidFill>
                        </a:rPr>
                        <a:t>рисунок</a:t>
                      </a:r>
                      <a:endParaRPr lang="ru-RU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1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742263"/>
              </p:ext>
            </p:extLst>
          </p:nvPr>
        </p:nvGraphicFramePr>
        <p:xfrm>
          <a:off x="1263332" y="3127089"/>
          <a:ext cx="6617335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9270"/>
                <a:gridCol w="4838065"/>
              </a:tblGrid>
              <a:tr h="18542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Горный, горюшко, пригорок, горевать, гористый, горький, горочка, пригорюнился.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ВОДИТ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РИС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РИСУНОК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294386"/>
              </p:ext>
            </p:extLst>
          </p:nvPr>
        </p:nvGraphicFramePr>
        <p:xfrm>
          <a:off x="457200" y="1600200"/>
          <a:ext cx="7704856" cy="46634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72208"/>
                <a:gridCol w="5832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гора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Горный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</a:rPr>
                        <a:t>горюшко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пригорок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</a:rPr>
                        <a:t>горевать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гористый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</a:rPr>
                        <a:t>горький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горочка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</a:rPr>
                        <a:t>пригорюнился</a:t>
                      </a:r>
                      <a:r>
                        <a:rPr lang="ru-RU" sz="320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B050"/>
                          </a:solidFill>
                        </a:rPr>
                        <a:t>горе</a:t>
                      </a:r>
                      <a:endParaRPr lang="ru-RU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вода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Водить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подводник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привод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водянистый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проводник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водяной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водица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заводная</a:t>
                      </a:r>
                      <a:r>
                        <a:rPr lang="ru-RU" sz="3200" b="1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B050"/>
                          </a:solidFill>
                        </a:rPr>
                        <a:t>водит</a:t>
                      </a:r>
                      <a:endParaRPr lang="ru-RU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рис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Рисование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рисовый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зарисовка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разрисовать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</a:rPr>
                        <a:t>рисинка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рисуночек</a:t>
                      </a:r>
                      <a:r>
                        <a:rPr lang="ru-RU" sz="3200" b="1" dirty="0" smtClean="0"/>
                        <a:t>,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рисовод</a:t>
                      </a:r>
                      <a:r>
                        <a:rPr lang="ru-RU" sz="3200" b="1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B050"/>
                          </a:solidFill>
                        </a:rPr>
                        <a:t>рисунок</a:t>
                      </a:r>
                      <a:endParaRPr lang="ru-RU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9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ТВОРЧЕСКАЯ ПАПКА\КАРТИНКИ\шары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714625"/>
            <a:ext cx="17712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126876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МОЛОДЦЫ 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0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179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Коррекционно-развивающее занятие в 3 классе   РОДСТВЕННЫЕ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РОДСТВЕННЫЕ СЛОВА</dc:title>
  <dc:creator>Константин</dc:creator>
  <cp:lastModifiedBy>Константин</cp:lastModifiedBy>
  <cp:revision>22</cp:revision>
  <dcterms:created xsi:type="dcterms:W3CDTF">2013-11-10T04:17:50Z</dcterms:created>
  <dcterms:modified xsi:type="dcterms:W3CDTF">2014-04-06T11:07:21Z</dcterms:modified>
</cp:coreProperties>
</file>