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70" r:id="rId2"/>
    <p:sldId id="259" r:id="rId3"/>
    <p:sldId id="260" r:id="rId4"/>
    <p:sldId id="261" r:id="rId5"/>
    <p:sldId id="262" r:id="rId6"/>
    <p:sldId id="267" r:id="rId7"/>
    <p:sldId id="264" r:id="rId8"/>
    <p:sldId id="263" r:id="rId9"/>
    <p:sldId id="266" r:id="rId10"/>
    <p:sldId id="265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F22ACE-3305-4C42-B439-F7D58CE15CF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33ECF0-F7A1-4F45-AA8F-29568212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900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C7C6D-1F77-47E4-AA02-2260888E45F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28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36114-CBDC-4DB0-A937-63E047CB93D8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11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9BF5C-E6C3-4E73-B4A0-8A1E800054C1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006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039F6-C6A3-4C87-8121-5F7658D8C75A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235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905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D0474-8936-461E-9D57-52BB03257883}" type="slidenum">
              <a:rPr lang="ru-RU"/>
              <a:pPr/>
              <a:t>13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10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03421-3D63-4C2C-B7CF-5D83EB3685EF}" type="slidenum">
              <a:rPr lang="ru-RU"/>
              <a:pPr/>
              <a:t>14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506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E86B9-7B99-45A0-9553-F9D98803DCB3}" type="slidenum">
              <a:rPr lang="ru-RU"/>
              <a:pPr/>
              <a:t>15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  <a:p>
            <a:endParaRPr lang="ru-RU" b="1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9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79C5-C5C5-4CE2-ABC4-E088D95606E0}" type="slidenum">
              <a:rPr lang="ru-RU"/>
              <a:pPr/>
              <a:t>16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8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00CFF-0B68-4820-A3B1-03EF8296E5B5}" type="slidenum">
              <a:rPr lang="ru-RU"/>
              <a:pPr/>
              <a:t>17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  <a:p>
            <a:r>
              <a:rPr lang="ru-RU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376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3E1C3-FD07-407E-BF17-BD97312FC99C}" type="slidenum">
              <a:rPr lang="ru-RU"/>
              <a:pPr/>
              <a:t>18</a:t>
            </a:fld>
            <a:endParaRPr lang="ru-RU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0502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9AA244-3DF8-423B-A8C4-2AE5D47C886E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F2395D6-99D5-456D-9DE0-4627B2296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7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5DD1D-A33D-4A9F-95FF-28ECCB999045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7B7A-63D9-4E06-BB2A-BD419D954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2B6CD-BD23-4A0B-AF05-DC4EAE0C4226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6A298-BD4A-4203-AEF2-C7AEF3EF4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6582-4D5B-4F96-BD57-1661ED132C84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0543-8EB4-4647-8E0F-E87A70D5AA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16733E-14F3-4A31-8F35-92F9DBAFEB0D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5653CED8-CCC9-49E1-8854-9CC7259F9C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1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C1ABA-F669-400F-8A56-D366DE86F1AE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1601-FBA0-49E2-9804-D72F2B5DD8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6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13602-B57D-4D8B-AE66-F230608C72E4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E7304-7DEB-473C-8EFD-7A8A09D143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17A1C0-1200-47AF-B1FB-50E08D0988B5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924FF-0233-4D81-AF9E-598D052E8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4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4154B-FD14-424B-B486-EAFD05A314F4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7DCAC-6B48-45B7-BAE4-C2E6C87791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6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06027-6F65-4EA6-AAF0-2601D4876383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F7B4D3-880A-4C0F-B85C-4AB5AEBFE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26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CFA7701-B735-4B1A-9231-16F33081C7BA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89D386-15D5-4876-ABD8-7BCF16B00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35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D842A8E-3C1B-40DB-B6B9-E28A8F22197C}" type="datetimeFigureOut">
              <a:rPr lang="ru-RU" smtClean="0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BDB93D5-6DC6-4DDC-887F-C97408924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" y="0"/>
            <a:ext cx="9134128" cy="6850596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59632" y="1913998"/>
            <a:ext cx="82296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ru-RU" sz="2800" b="1" dirty="0" smtClean="0">
                <a:latin typeface="Bookman Old Style" panose="02050604050505020204" pitchFamily="18" charset="0"/>
              </a:rPr>
              <a:t>Урок </a:t>
            </a:r>
            <a:r>
              <a:rPr lang="ru-RU" sz="2800" b="1" dirty="0">
                <a:latin typeface="Bookman Old Style" panose="02050604050505020204" pitchFamily="18" charset="0"/>
              </a:rPr>
              <a:t>математики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ru-RU" sz="2800" b="1" dirty="0"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latin typeface="Bookman Old Style" panose="02050604050505020204" pitchFamily="18" charset="0"/>
              </a:rPr>
              <a:t>4-м классе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по теме: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«Скорость сближения и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скорость удаления</a:t>
            </a:r>
            <a:r>
              <a:rPr lang="ru-RU" sz="2800" b="1" dirty="0">
                <a:latin typeface="Bookman Old Style" panose="02050604050505020204" pitchFamily="18" charset="0"/>
              </a:rPr>
              <a:t>»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sz="2800" b="1" dirty="0">
                <a:latin typeface="Bookman Old Style" panose="02050604050505020204" pitchFamily="18" charset="0"/>
              </a:rPr>
              <a:t>(закрепление)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sz="2800" b="1" dirty="0">
                <a:latin typeface="Bookman Old Style" panose="02050604050505020204" pitchFamily="18" charset="0"/>
              </a:rPr>
              <a:t>Учитель: Исаева А. Ю.</a:t>
            </a:r>
          </a:p>
          <a:p>
            <a:pPr algn="ctr" eaLnBrk="0" hangingPunct="0">
              <a:lnSpc>
                <a:spcPct val="120000"/>
              </a:lnSpc>
            </a:pPr>
            <a:endParaRPr lang="ru-RU" sz="36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2"/>
          <p:cNvSpPr>
            <a:spLocks noChangeArrowheads="1"/>
          </p:cNvSpPr>
          <p:nvPr/>
        </p:nvSpPr>
        <p:spPr bwMode="auto">
          <a:xfrm>
            <a:off x="2771775" y="5072063"/>
            <a:ext cx="1419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</a:rPr>
              <a:t>сбл.  =</a:t>
            </a:r>
          </a:p>
        </p:txBody>
      </p:sp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3995738" y="5094288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5</a:t>
            </a:r>
          </a:p>
        </p:txBody>
      </p:sp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4670425" y="5103813"/>
            <a:ext cx="754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2  =</a:t>
            </a:r>
          </a:p>
        </p:txBody>
      </p:sp>
      <p:sp>
        <p:nvSpPr>
          <p:cNvPr id="1065" name="Rectangle 2"/>
          <p:cNvSpPr>
            <a:spLocks noChangeArrowheads="1"/>
          </p:cNvSpPr>
          <p:nvPr/>
        </p:nvSpPr>
        <p:spPr bwMode="auto">
          <a:xfrm>
            <a:off x="5289550" y="5094288"/>
            <a:ext cx="1211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3 (ед./с)</a:t>
            </a:r>
          </a:p>
        </p:txBody>
      </p:sp>
      <p:sp>
        <p:nvSpPr>
          <p:cNvPr id="1067" name="Rectangle 2"/>
          <p:cNvSpPr>
            <a:spLocks noChangeArrowheads="1"/>
          </p:cNvSpPr>
          <p:nvPr/>
        </p:nvSpPr>
        <p:spPr bwMode="auto">
          <a:xfrm>
            <a:off x="4424363" y="5094288"/>
            <a:ext cx="28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–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2078" name="Содержимое 2"/>
          <p:cNvSpPr>
            <a:spLocks/>
          </p:cNvSpPr>
          <p:nvPr/>
        </p:nvSpPr>
        <p:spPr bwMode="auto">
          <a:xfrm>
            <a:off x="417513" y="1017588"/>
            <a:ext cx="31543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Движение вдогонку</a:t>
            </a:r>
          </a:p>
        </p:txBody>
      </p:sp>
      <p:sp>
        <p:nvSpPr>
          <p:cNvPr id="25608" name="Line 31"/>
          <p:cNvSpPr>
            <a:spLocks noChangeShapeType="1"/>
          </p:cNvSpPr>
          <p:nvPr/>
        </p:nvSpPr>
        <p:spPr bwMode="auto">
          <a:xfrm>
            <a:off x="928688" y="3949700"/>
            <a:ext cx="7200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609" name="Группа 41"/>
          <p:cNvGrpSpPr>
            <a:grpSpLocks/>
          </p:cNvGrpSpPr>
          <p:nvPr/>
        </p:nvGrpSpPr>
        <p:grpSpPr bwMode="auto">
          <a:xfrm>
            <a:off x="5775325" y="3571875"/>
            <a:ext cx="900113" cy="360363"/>
            <a:chOff x="2005002" y="4127517"/>
            <a:chExt cx="900113" cy="360362"/>
          </a:xfrm>
        </p:grpSpPr>
        <p:sp>
          <p:nvSpPr>
            <p:cNvPr id="25610" name="Line 34"/>
            <p:cNvSpPr>
              <a:spLocks noChangeShapeType="1"/>
            </p:cNvSpPr>
            <p:nvPr/>
          </p:nvSpPr>
          <p:spPr bwMode="auto">
            <a:xfrm>
              <a:off x="2008215" y="4127517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35"/>
            <p:cNvSpPr>
              <a:spLocks noChangeShapeType="1"/>
            </p:cNvSpPr>
            <p:nvPr/>
          </p:nvSpPr>
          <p:spPr bwMode="auto">
            <a:xfrm>
              <a:off x="2005002" y="4138617"/>
              <a:ext cx="90011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2" name="Rectangle 2"/>
          <p:cNvSpPr>
            <a:spLocks noChangeArrowheads="1"/>
          </p:cNvSpPr>
          <p:nvPr/>
        </p:nvSpPr>
        <p:spPr bwMode="auto">
          <a:xfrm>
            <a:off x="2813050" y="3267075"/>
            <a:ext cx="989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5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5613" name="Rectangle 2"/>
          <p:cNvSpPr>
            <a:spLocks noChangeArrowheads="1"/>
          </p:cNvSpPr>
          <p:nvPr/>
        </p:nvSpPr>
        <p:spPr bwMode="auto">
          <a:xfrm>
            <a:off x="5645150" y="3259138"/>
            <a:ext cx="10096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2892425" y="3778250"/>
            <a:ext cx="1719263" cy="70961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flipH="1" flipV="1">
            <a:off x="2897188" y="3944938"/>
            <a:ext cx="1728787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" name="Arc 10"/>
          <p:cNvSpPr>
            <a:spLocks/>
          </p:cNvSpPr>
          <p:nvPr/>
        </p:nvSpPr>
        <p:spPr bwMode="auto">
          <a:xfrm>
            <a:off x="5797550" y="3794125"/>
            <a:ext cx="931863" cy="70961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flipH="1" flipV="1">
            <a:off x="5780088" y="3941763"/>
            <a:ext cx="936625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16225" y="3227388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5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59450" y="3221038"/>
            <a:ext cx="331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Times New Roman" pitchFamily="18" charset="0"/>
              </a:rPr>
              <a:t>2</a:t>
            </a:r>
          </a:p>
        </p:txBody>
      </p:sp>
      <p:grpSp>
        <p:nvGrpSpPr>
          <p:cNvPr id="25623" name="Группа 43"/>
          <p:cNvGrpSpPr>
            <a:grpSpLocks/>
          </p:cNvGrpSpPr>
          <p:nvPr/>
        </p:nvGrpSpPr>
        <p:grpSpPr bwMode="auto">
          <a:xfrm>
            <a:off x="2870200" y="3590925"/>
            <a:ext cx="1800225" cy="360363"/>
            <a:chOff x="4873652" y="4097354"/>
            <a:chExt cx="1800225" cy="360363"/>
          </a:xfrm>
        </p:grpSpPr>
        <p:sp>
          <p:nvSpPr>
            <p:cNvPr id="25624" name="Line 34"/>
            <p:cNvSpPr>
              <a:spLocks noChangeShapeType="1"/>
            </p:cNvSpPr>
            <p:nvPr/>
          </p:nvSpPr>
          <p:spPr bwMode="auto">
            <a:xfrm>
              <a:off x="4889529" y="4097354"/>
              <a:ext cx="0" cy="360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Line 35"/>
            <p:cNvSpPr>
              <a:spLocks noChangeShapeType="1"/>
            </p:cNvSpPr>
            <p:nvPr/>
          </p:nvSpPr>
          <p:spPr bwMode="auto">
            <a:xfrm>
              <a:off x="4873652" y="4097354"/>
              <a:ext cx="18002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6" name="Oval 33"/>
          <p:cNvSpPr>
            <a:spLocks noChangeAspect="1" noChangeArrowheads="1"/>
          </p:cNvSpPr>
          <p:nvPr/>
        </p:nvSpPr>
        <p:spPr bwMode="auto">
          <a:xfrm>
            <a:off x="2841625" y="3908425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Oval 48"/>
          <p:cNvSpPr>
            <a:spLocks noChangeAspect="1" noChangeArrowheads="1"/>
          </p:cNvSpPr>
          <p:nvPr/>
        </p:nvSpPr>
        <p:spPr bwMode="auto">
          <a:xfrm>
            <a:off x="4552950" y="3910013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Oval 32"/>
          <p:cNvSpPr>
            <a:spLocks noChangeAspect="1" noChangeArrowheads="1"/>
          </p:cNvSpPr>
          <p:nvPr/>
        </p:nvSpPr>
        <p:spPr bwMode="auto">
          <a:xfrm>
            <a:off x="5730875" y="3911600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spect="1" noChangeArrowheads="1"/>
          </p:cNvSpPr>
          <p:nvPr/>
        </p:nvSpPr>
        <p:spPr bwMode="auto">
          <a:xfrm>
            <a:off x="6670675" y="3906838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Рисунок 31" descr="Пьеро-на-зайце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71688"/>
            <a:ext cx="1800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буратино-с-ключом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214563"/>
            <a:ext cx="11525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18889 1.48148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11024 2.2222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2517 0.270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3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23 0.27292 " pathEditMode="relative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/>
      <p:bldP spid="1056" grpId="0"/>
      <p:bldP spid="1060" grpId="0"/>
      <p:bldP spid="1065" grpId="0"/>
      <p:bldP spid="1067" grpId="0"/>
      <p:bldP spid="2078" grpId="0"/>
      <p:bldP spid="8" grpId="0" animBg="1"/>
      <p:bldP spid="6" grpId="0" animBg="1"/>
      <p:bldP spid="4" grpId="0"/>
      <p:bldP spid="4" grpId="1"/>
      <p:bldP spid="5" grpId="0"/>
      <p:bldP spid="5" grpId="1"/>
      <p:bldP spid="2096" grpId="0" animBg="1"/>
      <p:bldP spid="20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/>
          <p:cNvSpPr>
            <a:spLocks noChangeArrowheads="1"/>
          </p:cNvSpPr>
          <p:nvPr/>
        </p:nvSpPr>
        <p:spPr bwMode="auto">
          <a:xfrm>
            <a:off x="935038" y="958850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18"/>
          <p:cNvSpPr>
            <a:spLocks noChangeArrowheads="1"/>
          </p:cNvSpPr>
          <p:nvPr/>
        </p:nvSpPr>
        <p:spPr bwMode="auto">
          <a:xfrm>
            <a:off x="5322888" y="955675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19"/>
          <p:cNvSpPr>
            <a:spLocks noChangeArrowheads="1"/>
          </p:cNvSpPr>
          <p:nvPr/>
        </p:nvSpPr>
        <p:spPr bwMode="auto">
          <a:xfrm>
            <a:off x="939800" y="2312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Rectangle 20"/>
          <p:cNvSpPr>
            <a:spLocks noChangeArrowheads="1"/>
          </p:cNvSpPr>
          <p:nvPr/>
        </p:nvSpPr>
        <p:spPr bwMode="auto">
          <a:xfrm>
            <a:off x="5332413" y="3717925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25"/>
          <p:cNvSpPr>
            <a:spLocks noChangeArrowheads="1"/>
          </p:cNvSpPr>
          <p:nvPr/>
        </p:nvSpPr>
        <p:spPr bwMode="auto">
          <a:xfrm>
            <a:off x="939800" y="371633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939800" y="5106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Rectangle 27"/>
          <p:cNvSpPr>
            <a:spLocks noChangeArrowheads="1"/>
          </p:cNvSpPr>
          <p:nvPr/>
        </p:nvSpPr>
        <p:spPr bwMode="auto">
          <a:xfrm>
            <a:off x="5318125" y="2312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Rectangle 28"/>
          <p:cNvSpPr>
            <a:spLocks noChangeArrowheads="1"/>
          </p:cNvSpPr>
          <p:nvPr/>
        </p:nvSpPr>
        <p:spPr bwMode="auto">
          <a:xfrm>
            <a:off x="5340350" y="5106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5" name="Picture 29" descr="схема-противополож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4202113"/>
            <a:ext cx="26638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32" descr="схема-вдого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5553075"/>
            <a:ext cx="2663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3" descr="схема-встречн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113" y="1433513"/>
            <a:ext cx="2663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4" descr="схема-отста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50" y="28336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Rectangle 35"/>
          <p:cNvSpPr>
            <a:spLocks noChangeArrowheads="1"/>
          </p:cNvSpPr>
          <p:nvPr/>
        </p:nvSpPr>
        <p:spPr bwMode="auto">
          <a:xfrm>
            <a:off x="1223963" y="1233488"/>
            <a:ext cx="828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48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0" name="Rectangle 36"/>
          <p:cNvSpPr>
            <a:spLocks noChangeArrowheads="1"/>
          </p:cNvSpPr>
          <p:nvPr/>
        </p:nvSpPr>
        <p:spPr bwMode="auto">
          <a:xfrm>
            <a:off x="1195388" y="5392738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48</a:t>
            </a:r>
            <a:r>
              <a:rPr lang="ru-RU" sz="1400"/>
              <a:t>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1" name="Rectangle 37"/>
          <p:cNvSpPr>
            <a:spLocks noChangeArrowheads="1"/>
          </p:cNvSpPr>
          <p:nvPr/>
        </p:nvSpPr>
        <p:spPr bwMode="auto">
          <a:xfrm>
            <a:off x="2670175" y="123507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26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2" name="Rectangle 38"/>
          <p:cNvSpPr>
            <a:spLocks noChangeArrowheads="1"/>
          </p:cNvSpPr>
          <p:nvPr/>
        </p:nvSpPr>
        <p:spPr bwMode="auto">
          <a:xfrm>
            <a:off x="1185863" y="2565400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19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3" name="Rectangle 39"/>
          <p:cNvSpPr>
            <a:spLocks noChangeArrowheads="1"/>
          </p:cNvSpPr>
          <p:nvPr/>
        </p:nvSpPr>
        <p:spPr bwMode="auto">
          <a:xfrm>
            <a:off x="2376488" y="2565400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50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4" name="Rectangle 40"/>
          <p:cNvSpPr>
            <a:spLocks noChangeArrowheads="1"/>
          </p:cNvSpPr>
          <p:nvPr/>
        </p:nvSpPr>
        <p:spPr bwMode="auto">
          <a:xfrm>
            <a:off x="2709863" y="3933825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37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5" name="Rectangle 41"/>
          <p:cNvSpPr>
            <a:spLocks noChangeArrowheads="1"/>
          </p:cNvSpPr>
          <p:nvPr/>
        </p:nvSpPr>
        <p:spPr bwMode="auto">
          <a:xfrm>
            <a:off x="1470025" y="3932238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55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6" name="Rectangle 42"/>
          <p:cNvSpPr>
            <a:spLocks noChangeArrowheads="1"/>
          </p:cNvSpPr>
          <p:nvPr/>
        </p:nvSpPr>
        <p:spPr bwMode="auto">
          <a:xfrm>
            <a:off x="2595563" y="5402263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26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697" name="Line 43"/>
          <p:cNvSpPr>
            <a:spLocks noChangeShapeType="1"/>
          </p:cNvSpPr>
          <p:nvPr/>
        </p:nvSpPr>
        <p:spPr bwMode="auto">
          <a:xfrm>
            <a:off x="6227763" y="1801813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8" name="Line 44"/>
          <p:cNvSpPr>
            <a:spLocks noChangeShapeType="1"/>
          </p:cNvSpPr>
          <p:nvPr/>
        </p:nvSpPr>
        <p:spPr bwMode="auto">
          <a:xfrm>
            <a:off x="6227763" y="3135313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9" name="Line 45"/>
          <p:cNvSpPr>
            <a:spLocks noChangeShapeType="1"/>
          </p:cNvSpPr>
          <p:nvPr/>
        </p:nvSpPr>
        <p:spPr bwMode="auto">
          <a:xfrm>
            <a:off x="6227763" y="4538663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0" name="Line 46"/>
          <p:cNvSpPr>
            <a:spLocks noChangeShapeType="1"/>
          </p:cNvSpPr>
          <p:nvPr/>
        </p:nvSpPr>
        <p:spPr bwMode="auto">
          <a:xfrm>
            <a:off x="6227763" y="5934075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7062788" y="2855913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92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7056438" y="4249738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74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7056438" y="5635625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31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7064375" y="151447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22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8705" name="Rectangle 52"/>
          <p:cNvSpPr>
            <a:spLocks noChangeArrowheads="1"/>
          </p:cNvSpPr>
          <p:nvPr/>
        </p:nvSpPr>
        <p:spPr bwMode="auto">
          <a:xfrm>
            <a:off x="6243638" y="2852738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55 + 37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8706" name="Rectangle 53"/>
          <p:cNvSpPr>
            <a:spLocks noChangeArrowheads="1"/>
          </p:cNvSpPr>
          <p:nvPr/>
        </p:nvSpPr>
        <p:spPr bwMode="auto">
          <a:xfrm>
            <a:off x="6234113" y="4256088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48 + 26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8707" name="Rectangle 55"/>
          <p:cNvSpPr>
            <a:spLocks noChangeArrowheads="1"/>
          </p:cNvSpPr>
          <p:nvPr/>
        </p:nvSpPr>
        <p:spPr bwMode="auto">
          <a:xfrm>
            <a:off x="6256338" y="1512888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48 – 26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8708" name="Rectangle 56"/>
          <p:cNvSpPr>
            <a:spLocks noChangeArrowheads="1"/>
          </p:cNvSpPr>
          <p:nvPr/>
        </p:nvSpPr>
        <p:spPr bwMode="auto">
          <a:xfrm>
            <a:off x="6237288" y="5635625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50 – 19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3816350" y="1484313"/>
            <a:ext cx="1511300" cy="2782887"/>
          </a:xfrm>
          <a:custGeom>
            <a:avLst/>
            <a:gdLst>
              <a:gd name="T0" fmla="*/ 0 w 952"/>
              <a:gd name="T1" fmla="*/ 0 h 1753"/>
              <a:gd name="T2" fmla="*/ 228 w 952"/>
              <a:gd name="T3" fmla="*/ 185 h 1753"/>
              <a:gd name="T4" fmla="*/ 431 w 952"/>
              <a:gd name="T5" fmla="*/ 907 h 1753"/>
              <a:gd name="T6" fmla="*/ 620 w 952"/>
              <a:gd name="T7" fmla="*/ 1617 h 1753"/>
              <a:gd name="T8" fmla="*/ 952 w 952"/>
              <a:gd name="T9" fmla="*/ 1724 h 17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1753"/>
              <a:gd name="T17" fmla="*/ 952 w 952"/>
              <a:gd name="T18" fmla="*/ 1753 h 17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1753">
                <a:moveTo>
                  <a:pt x="0" y="0"/>
                </a:moveTo>
                <a:cubicBezTo>
                  <a:pt x="38" y="31"/>
                  <a:pt x="156" y="34"/>
                  <a:pt x="228" y="185"/>
                </a:cubicBezTo>
                <a:cubicBezTo>
                  <a:pt x="300" y="336"/>
                  <a:pt x="366" y="668"/>
                  <a:pt x="431" y="907"/>
                </a:cubicBezTo>
                <a:cubicBezTo>
                  <a:pt x="496" y="1146"/>
                  <a:pt x="533" y="1481"/>
                  <a:pt x="620" y="1617"/>
                </a:cubicBezTo>
                <a:cubicBezTo>
                  <a:pt x="707" y="1753"/>
                  <a:pt x="883" y="1702"/>
                  <a:pt x="952" y="17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3816350" y="2852738"/>
            <a:ext cx="1511300" cy="2771775"/>
          </a:xfrm>
          <a:custGeom>
            <a:avLst/>
            <a:gdLst>
              <a:gd name="T0" fmla="*/ 0 w 952"/>
              <a:gd name="T1" fmla="*/ 0 h 1746"/>
              <a:gd name="T2" fmla="*/ 249 w 952"/>
              <a:gd name="T3" fmla="*/ 227 h 1746"/>
              <a:gd name="T4" fmla="*/ 363 w 952"/>
              <a:gd name="T5" fmla="*/ 817 h 1746"/>
              <a:gd name="T6" fmla="*/ 635 w 952"/>
              <a:gd name="T7" fmla="*/ 1565 h 1746"/>
              <a:gd name="T8" fmla="*/ 952 w 952"/>
              <a:gd name="T9" fmla="*/ 1746 h 17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1746"/>
              <a:gd name="T17" fmla="*/ 952 w 952"/>
              <a:gd name="T18" fmla="*/ 1746 h 17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1746">
                <a:moveTo>
                  <a:pt x="0" y="0"/>
                </a:moveTo>
                <a:cubicBezTo>
                  <a:pt x="94" y="45"/>
                  <a:pt x="189" y="91"/>
                  <a:pt x="249" y="227"/>
                </a:cubicBezTo>
                <a:cubicBezTo>
                  <a:pt x="309" y="363"/>
                  <a:pt x="299" y="594"/>
                  <a:pt x="363" y="817"/>
                </a:cubicBezTo>
                <a:cubicBezTo>
                  <a:pt x="427" y="1040"/>
                  <a:pt x="537" y="1410"/>
                  <a:pt x="635" y="1565"/>
                </a:cubicBezTo>
                <a:cubicBezTo>
                  <a:pt x="733" y="1720"/>
                  <a:pt x="842" y="1733"/>
                  <a:pt x="952" y="17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3816350" y="2816225"/>
            <a:ext cx="1511300" cy="1441450"/>
          </a:xfrm>
          <a:custGeom>
            <a:avLst/>
            <a:gdLst>
              <a:gd name="T0" fmla="*/ 0 w 952"/>
              <a:gd name="T1" fmla="*/ 908 h 908"/>
              <a:gd name="T2" fmla="*/ 308 w 952"/>
              <a:gd name="T3" fmla="*/ 738 h 908"/>
              <a:gd name="T4" fmla="*/ 544 w 952"/>
              <a:gd name="T5" fmla="*/ 431 h 908"/>
              <a:gd name="T6" fmla="*/ 952 w 952"/>
              <a:gd name="T7" fmla="*/ 0 h 908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08"/>
              <a:gd name="T14" fmla="*/ 952 w 952"/>
              <a:gd name="T15" fmla="*/ 908 h 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08">
                <a:moveTo>
                  <a:pt x="0" y="908"/>
                </a:moveTo>
                <a:cubicBezTo>
                  <a:pt x="51" y="880"/>
                  <a:pt x="217" y="817"/>
                  <a:pt x="308" y="738"/>
                </a:cubicBezTo>
                <a:cubicBezTo>
                  <a:pt x="399" y="659"/>
                  <a:pt x="437" y="554"/>
                  <a:pt x="544" y="431"/>
                </a:cubicBezTo>
                <a:cubicBezTo>
                  <a:pt x="651" y="308"/>
                  <a:pt x="814" y="140"/>
                  <a:pt x="95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3816350" y="1371600"/>
            <a:ext cx="1492250" cy="4292600"/>
          </a:xfrm>
          <a:custGeom>
            <a:avLst/>
            <a:gdLst>
              <a:gd name="T0" fmla="*/ 0 w 940"/>
              <a:gd name="T1" fmla="*/ 2679 h 2704"/>
              <a:gd name="T2" fmla="*/ 364 w 940"/>
              <a:gd name="T3" fmla="*/ 2320 h 2704"/>
              <a:gd name="T4" fmla="*/ 580 w 940"/>
              <a:gd name="T5" fmla="*/ 376 h 2704"/>
              <a:gd name="T6" fmla="*/ 940 w 940"/>
              <a:gd name="T7" fmla="*/ 64 h 2704"/>
              <a:gd name="T8" fmla="*/ 0 60000 65536"/>
              <a:gd name="T9" fmla="*/ 0 60000 65536"/>
              <a:gd name="T10" fmla="*/ 0 60000 65536"/>
              <a:gd name="T11" fmla="*/ 0 60000 65536"/>
              <a:gd name="T12" fmla="*/ 0 w 940"/>
              <a:gd name="T13" fmla="*/ 0 h 2704"/>
              <a:gd name="T14" fmla="*/ 940 w 940"/>
              <a:gd name="T15" fmla="*/ 2704 h 2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0" h="2704">
                <a:moveTo>
                  <a:pt x="0" y="2679"/>
                </a:moveTo>
                <a:cubicBezTo>
                  <a:pt x="61" y="2619"/>
                  <a:pt x="267" y="2704"/>
                  <a:pt x="364" y="2320"/>
                </a:cubicBezTo>
                <a:cubicBezTo>
                  <a:pt x="461" y="1936"/>
                  <a:pt x="484" y="752"/>
                  <a:pt x="580" y="376"/>
                </a:cubicBezTo>
                <a:cubicBezTo>
                  <a:pt x="676" y="0"/>
                  <a:pt x="865" y="129"/>
                  <a:pt x="940" y="6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206" name="Picture 62" descr="уд-оп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913" y="3071813"/>
            <a:ext cx="2159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7" name="Picture 63" descr="сбл-оп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0100" y="1711325"/>
            <a:ext cx="288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5" name="Picture 64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6425" y="1608138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6" name="Picture 65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8013" y="295116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7" name="Picture 66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8013" y="5734050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8" name="Picture 67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9600" y="433546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2" name="Picture 68" descr="сбл-оп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0100" y="4433888"/>
            <a:ext cx="288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3" name="Picture 69" descr="уд-оп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913" y="5854700"/>
            <a:ext cx="2159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1" name="Rectangle 35"/>
          <p:cNvSpPr>
            <a:spLocks noChangeArrowheads="1"/>
          </p:cNvSpPr>
          <p:nvPr/>
        </p:nvSpPr>
        <p:spPr bwMode="auto">
          <a:xfrm>
            <a:off x="3898900" y="581025"/>
            <a:ext cx="14493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</a:rPr>
              <a:t>I</a:t>
            </a:r>
            <a:r>
              <a:rPr lang="ru-RU" sz="2000">
                <a:latin typeface="Times New Roman" pitchFamily="18" charset="0"/>
              </a:rPr>
              <a:t>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1" grpId="0"/>
      <p:bldP spid="6192" grpId="0"/>
      <p:bldP spid="6193" grpId="0"/>
      <p:bldP spid="6194" grpId="0"/>
      <p:bldP spid="6202" grpId="0" animBg="1"/>
      <p:bldP spid="6203" grpId="0" animBg="1"/>
      <p:bldP spid="6204" grpId="0" animBg="1"/>
      <p:bldP spid="62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4" name="Picture 46" descr="уд-оп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013" y="1730375"/>
            <a:ext cx="2159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3"/>
          <p:cNvSpPr>
            <a:spLocks noChangeArrowheads="1"/>
          </p:cNvSpPr>
          <p:nvPr/>
        </p:nvSpPr>
        <p:spPr bwMode="auto">
          <a:xfrm>
            <a:off x="1258888" y="3932238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43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935038" y="958850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5322888" y="955675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939800" y="2312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5332413" y="3717925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939800" y="371633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939800" y="5106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5318125" y="2312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5340350" y="5106988"/>
            <a:ext cx="2879725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11" name="Picture 13" descr="схема-противополож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2828925"/>
            <a:ext cx="2663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4" descr="схема-вдогон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163" y="1419225"/>
            <a:ext cx="2663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5" descr="схема-встреч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163" y="4159250"/>
            <a:ext cx="2663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6" descr="схема-отстава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5050" y="56689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1217613" y="1233488"/>
            <a:ext cx="828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43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16" name="Rectangle 18"/>
          <p:cNvSpPr>
            <a:spLocks noChangeArrowheads="1"/>
          </p:cNvSpPr>
          <p:nvPr/>
        </p:nvSpPr>
        <p:spPr bwMode="auto">
          <a:xfrm>
            <a:off x="1195388" y="5392738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39</a:t>
            </a:r>
            <a:r>
              <a:rPr lang="ru-RU" sz="1400"/>
              <a:t>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2593975" y="123507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16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1485900" y="2565400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57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2681288" y="2565400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28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2662238" y="3933825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16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21" name="Rectangle 24"/>
          <p:cNvSpPr>
            <a:spLocks noChangeArrowheads="1"/>
          </p:cNvSpPr>
          <p:nvPr/>
        </p:nvSpPr>
        <p:spPr bwMode="auto">
          <a:xfrm>
            <a:off x="2411413" y="5402263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70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>
            <a:off x="6227763" y="1808163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6227763" y="3163888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6227763" y="4575175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6224588" y="5949950"/>
            <a:ext cx="169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6" name="Rectangle 29"/>
          <p:cNvSpPr>
            <a:spLocks noChangeArrowheads="1"/>
          </p:cNvSpPr>
          <p:nvPr/>
        </p:nvSpPr>
        <p:spPr bwMode="auto">
          <a:xfrm>
            <a:off x="6224588" y="1520825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70 – 39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9727" name="Rectangle 30"/>
          <p:cNvSpPr>
            <a:spLocks noChangeArrowheads="1"/>
          </p:cNvSpPr>
          <p:nvPr/>
        </p:nvSpPr>
        <p:spPr bwMode="auto">
          <a:xfrm>
            <a:off x="6227763" y="2865438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43 + 16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9728" name="Rectangle 31"/>
          <p:cNvSpPr>
            <a:spLocks noChangeArrowheads="1"/>
          </p:cNvSpPr>
          <p:nvPr/>
        </p:nvSpPr>
        <p:spPr bwMode="auto">
          <a:xfrm>
            <a:off x="6230938" y="4286250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43 – 16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29729" name="Rectangle 32"/>
          <p:cNvSpPr>
            <a:spLocks noChangeArrowheads="1"/>
          </p:cNvSpPr>
          <p:nvPr/>
        </p:nvSpPr>
        <p:spPr bwMode="auto">
          <a:xfrm>
            <a:off x="6227763" y="5661025"/>
            <a:ext cx="973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57 + 28 = 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056438" y="1519238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31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7056438" y="2868613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59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7058025" y="428942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27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7056438" y="5657850"/>
            <a:ext cx="792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</a:rPr>
              <a:t>85 </a:t>
            </a:r>
            <a:r>
              <a:rPr lang="ru-RU" sz="1200">
                <a:latin typeface="Times New Roman" pitchFamily="18" charset="0"/>
              </a:rPr>
              <a:t>км/ч</a:t>
            </a:r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816350" y="1519238"/>
            <a:ext cx="1511300" cy="2701925"/>
          </a:xfrm>
          <a:custGeom>
            <a:avLst/>
            <a:gdLst>
              <a:gd name="T0" fmla="*/ 0 w 952"/>
              <a:gd name="T1" fmla="*/ 1 h 1702"/>
              <a:gd name="T2" fmla="*/ 266 w 952"/>
              <a:gd name="T3" fmla="*/ 117 h 1702"/>
              <a:gd name="T4" fmla="*/ 431 w 952"/>
              <a:gd name="T5" fmla="*/ 704 h 1702"/>
              <a:gd name="T6" fmla="*/ 758 w 952"/>
              <a:gd name="T7" fmla="*/ 1527 h 1702"/>
              <a:gd name="T8" fmla="*/ 952 w 952"/>
              <a:gd name="T9" fmla="*/ 1702 h 17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1702"/>
              <a:gd name="T17" fmla="*/ 952 w 952"/>
              <a:gd name="T18" fmla="*/ 1702 h 17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1702">
                <a:moveTo>
                  <a:pt x="0" y="1"/>
                </a:moveTo>
                <a:cubicBezTo>
                  <a:pt x="44" y="20"/>
                  <a:pt x="194" y="0"/>
                  <a:pt x="266" y="117"/>
                </a:cubicBezTo>
                <a:cubicBezTo>
                  <a:pt x="338" y="234"/>
                  <a:pt x="349" y="469"/>
                  <a:pt x="431" y="704"/>
                </a:cubicBezTo>
                <a:cubicBezTo>
                  <a:pt x="513" y="939"/>
                  <a:pt x="671" y="1361"/>
                  <a:pt x="758" y="1527"/>
                </a:cubicBezTo>
                <a:cubicBezTo>
                  <a:pt x="845" y="1693"/>
                  <a:pt x="912" y="1666"/>
                  <a:pt x="952" y="170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3816350" y="2889250"/>
            <a:ext cx="1511300" cy="2735263"/>
          </a:xfrm>
          <a:custGeom>
            <a:avLst/>
            <a:gdLst>
              <a:gd name="T0" fmla="*/ 0 w 952"/>
              <a:gd name="T1" fmla="*/ 0 h 1723"/>
              <a:gd name="T2" fmla="*/ 170 w 952"/>
              <a:gd name="T3" fmla="*/ 172 h 1723"/>
              <a:gd name="T4" fmla="*/ 340 w 952"/>
              <a:gd name="T5" fmla="*/ 680 h 1723"/>
              <a:gd name="T6" fmla="*/ 554 w 952"/>
              <a:gd name="T7" fmla="*/ 1528 h 1723"/>
              <a:gd name="T8" fmla="*/ 952 w 952"/>
              <a:gd name="T9" fmla="*/ 1723 h 1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1723"/>
              <a:gd name="T17" fmla="*/ 952 w 952"/>
              <a:gd name="T18" fmla="*/ 1723 h 1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1723">
                <a:moveTo>
                  <a:pt x="0" y="0"/>
                </a:moveTo>
                <a:cubicBezTo>
                  <a:pt x="28" y="29"/>
                  <a:pt x="113" y="59"/>
                  <a:pt x="170" y="172"/>
                </a:cubicBezTo>
                <a:cubicBezTo>
                  <a:pt x="227" y="285"/>
                  <a:pt x="276" y="454"/>
                  <a:pt x="340" y="680"/>
                </a:cubicBezTo>
                <a:cubicBezTo>
                  <a:pt x="404" y="906"/>
                  <a:pt x="452" y="1354"/>
                  <a:pt x="554" y="1528"/>
                </a:cubicBezTo>
                <a:cubicBezTo>
                  <a:pt x="656" y="1702"/>
                  <a:pt x="869" y="1683"/>
                  <a:pt x="952" y="172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3816350" y="2816225"/>
            <a:ext cx="1511300" cy="1476375"/>
          </a:xfrm>
          <a:custGeom>
            <a:avLst/>
            <a:gdLst>
              <a:gd name="T0" fmla="*/ 0 w 952"/>
              <a:gd name="T1" fmla="*/ 930 h 930"/>
              <a:gd name="T2" fmla="*/ 249 w 952"/>
              <a:gd name="T3" fmla="*/ 840 h 930"/>
              <a:gd name="T4" fmla="*/ 431 w 952"/>
              <a:gd name="T5" fmla="*/ 590 h 930"/>
              <a:gd name="T6" fmla="*/ 734 w 952"/>
              <a:gd name="T7" fmla="*/ 122 h 930"/>
              <a:gd name="T8" fmla="*/ 952 w 952"/>
              <a:gd name="T9" fmla="*/ 0 h 9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2"/>
              <a:gd name="T16" fmla="*/ 0 h 930"/>
              <a:gd name="T17" fmla="*/ 952 w 952"/>
              <a:gd name="T18" fmla="*/ 930 h 9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2" h="930">
                <a:moveTo>
                  <a:pt x="0" y="930"/>
                </a:moveTo>
                <a:cubicBezTo>
                  <a:pt x="88" y="913"/>
                  <a:pt x="177" y="897"/>
                  <a:pt x="249" y="840"/>
                </a:cubicBezTo>
                <a:cubicBezTo>
                  <a:pt x="321" y="783"/>
                  <a:pt x="350" y="710"/>
                  <a:pt x="431" y="590"/>
                </a:cubicBezTo>
                <a:cubicBezTo>
                  <a:pt x="512" y="470"/>
                  <a:pt x="647" y="220"/>
                  <a:pt x="734" y="122"/>
                </a:cubicBezTo>
                <a:cubicBezTo>
                  <a:pt x="821" y="24"/>
                  <a:pt x="907" y="25"/>
                  <a:pt x="95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3816350" y="1443038"/>
            <a:ext cx="1511300" cy="4176712"/>
          </a:xfrm>
          <a:custGeom>
            <a:avLst/>
            <a:gdLst>
              <a:gd name="T0" fmla="*/ 0 w 952"/>
              <a:gd name="T1" fmla="*/ 2612 h 2631"/>
              <a:gd name="T2" fmla="*/ 227 w 952"/>
              <a:gd name="T3" fmla="*/ 2476 h 2631"/>
              <a:gd name="T4" fmla="*/ 453 w 952"/>
              <a:gd name="T5" fmla="*/ 1682 h 2631"/>
              <a:gd name="T6" fmla="*/ 589 w 952"/>
              <a:gd name="T7" fmla="*/ 843 h 2631"/>
              <a:gd name="T8" fmla="*/ 680 w 952"/>
              <a:gd name="T9" fmla="*/ 140 h 2631"/>
              <a:gd name="T10" fmla="*/ 952 w 952"/>
              <a:gd name="T11" fmla="*/ 4 h 2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2631"/>
              <a:gd name="T20" fmla="*/ 952 w 952"/>
              <a:gd name="T21" fmla="*/ 2631 h 26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2631">
                <a:moveTo>
                  <a:pt x="0" y="2612"/>
                </a:moveTo>
                <a:cubicBezTo>
                  <a:pt x="76" y="2621"/>
                  <a:pt x="152" y="2631"/>
                  <a:pt x="227" y="2476"/>
                </a:cubicBezTo>
                <a:cubicBezTo>
                  <a:pt x="302" y="2321"/>
                  <a:pt x="393" y="1954"/>
                  <a:pt x="453" y="1682"/>
                </a:cubicBezTo>
                <a:cubicBezTo>
                  <a:pt x="513" y="1410"/>
                  <a:pt x="551" y="1100"/>
                  <a:pt x="589" y="843"/>
                </a:cubicBezTo>
                <a:cubicBezTo>
                  <a:pt x="627" y="586"/>
                  <a:pt x="619" y="280"/>
                  <a:pt x="680" y="140"/>
                </a:cubicBezTo>
                <a:cubicBezTo>
                  <a:pt x="741" y="0"/>
                  <a:pt x="846" y="2"/>
                  <a:pt x="952" y="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210" name="Picture 42" descr="сбл-оп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200" y="3062288"/>
            <a:ext cx="288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9" name="Picture 43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6425" y="1601788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44" descr="сбл-оп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4473575"/>
            <a:ext cx="288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1" name="Picture 45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0713" y="4370388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2" name="Picture 47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5163" y="297021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8" descr="уд-оп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263" y="5867400"/>
            <a:ext cx="2159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4" name="Picture 49" descr="скорость-оп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4363" y="5746750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Rectangle 35"/>
          <p:cNvSpPr>
            <a:spLocks noChangeArrowheads="1"/>
          </p:cNvSpPr>
          <p:nvPr/>
        </p:nvSpPr>
        <p:spPr bwMode="auto">
          <a:xfrm>
            <a:off x="3814763" y="581025"/>
            <a:ext cx="14493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</a:rPr>
              <a:t>II</a:t>
            </a:r>
            <a:r>
              <a:rPr lang="ru-RU" sz="2000">
                <a:latin typeface="Times New Roman" pitchFamily="18" charset="0"/>
              </a:rPr>
              <a:t>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1" grpId="0"/>
      <p:bldP spid="7202" grpId="0"/>
      <p:bldP spid="7203" grpId="0"/>
      <p:bldP spid="7204" grpId="0"/>
      <p:bldP spid="7205" grpId="0" animBg="1"/>
      <p:bldP spid="7207" grpId="0" animBg="1"/>
      <p:bldP spid="7208" grpId="0" animBg="1"/>
      <p:bldP spid="7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80975" y="4365625"/>
            <a:ext cx="9324975" cy="2492375"/>
            <a:chOff x="-83" y="3456"/>
            <a:chExt cx="5843" cy="10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48" y="3456"/>
              <a:ext cx="5806" cy="145"/>
              <a:chOff x="-48" y="3456"/>
              <a:chExt cx="5806" cy="145"/>
            </a:xfrm>
          </p:grpSpPr>
          <p:sp>
            <p:nvSpPr>
              <p:cNvPr id="109572" name="Freeform 4"/>
              <p:cNvSpPr>
                <a:spLocks/>
              </p:cNvSpPr>
              <p:nvPr/>
            </p:nvSpPr>
            <p:spPr bwMode="auto">
              <a:xfrm rot="27553" flipH="1">
                <a:off x="-48" y="3456"/>
                <a:ext cx="1464" cy="111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556" y="99"/>
                  </a:cxn>
                  <a:cxn ang="0">
                    <a:pos x="1010" y="442"/>
                  </a:cxn>
                  <a:cxn ang="0">
                    <a:pos x="697" y="301"/>
                  </a:cxn>
                  <a:cxn ang="0">
                    <a:pos x="455" y="594"/>
                  </a:cxn>
                  <a:cxn ang="0">
                    <a:pos x="727" y="877"/>
                  </a:cxn>
                  <a:cxn ang="0">
                    <a:pos x="1071" y="675"/>
                  </a:cxn>
                  <a:cxn ang="0">
                    <a:pos x="1263" y="311"/>
                  </a:cxn>
                  <a:cxn ang="0">
                    <a:pos x="1627" y="79"/>
                  </a:cxn>
                  <a:cxn ang="0">
                    <a:pos x="1940" y="372"/>
                  </a:cxn>
                  <a:cxn ang="0">
                    <a:pos x="1667" y="281"/>
                  </a:cxn>
                  <a:cxn ang="0">
                    <a:pos x="1485" y="594"/>
                  </a:cxn>
                  <a:cxn ang="0">
                    <a:pos x="1738" y="907"/>
                  </a:cxn>
                  <a:cxn ang="0">
                    <a:pos x="2112" y="715"/>
                  </a:cxn>
                  <a:cxn ang="0">
                    <a:pos x="2213" y="392"/>
                  </a:cxn>
                  <a:cxn ang="0">
                    <a:pos x="2546" y="58"/>
                  </a:cxn>
                  <a:cxn ang="0">
                    <a:pos x="2910" y="382"/>
                  </a:cxn>
                  <a:cxn ang="0">
                    <a:pos x="2607" y="301"/>
                  </a:cxn>
                  <a:cxn ang="0">
                    <a:pos x="2465" y="584"/>
                  </a:cxn>
                  <a:cxn ang="0">
                    <a:pos x="2496" y="756"/>
                  </a:cxn>
                  <a:cxn ang="0">
                    <a:pos x="2839" y="897"/>
                  </a:cxn>
                  <a:cxn ang="0">
                    <a:pos x="3052" y="766"/>
                  </a:cxn>
                  <a:cxn ang="0">
                    <a:pos x="3102" y="614"/>
                  </a:cxn>
                  <a:cxn ang="0">
                    <a:pos x="3183" y="402"/>
                  </a:cxn>
                  <a:cxn ang="0">
                    <a:pos x="3294" y="169"/>
                  </a:cxn>
                  <a:cxn ang="0">
                    <a:pos x="3486" y="48"/>
                  </a:cxn>
                  <a:cxn ang="0">
                    <a:pos x="3708" y="109"/>
                  </a:cxn>
                  <a:cxn ang="0">
                    <a:pos x="3900" y="372"/>
                  </a:cxn>
                  <a:cxn ang="0">
                    <a:pos x="3567" y="240"/>
                  </a:cxn>
                  <a:cxn ang="0">
                    <a:pos x="3456" y="483"/>
                  </a:cxn>
                  <a:cxn ang="0">
                    <a:pos x="3425" y="604"/>
                  </a:cxn>
                  <a:cxn ang="0">
                    <a:pos x="3476" y="756"/>
                  </a:cxn>
                  <a:cxn ang="0">
                    <a:pos x="3587" y="826"/>
                  </a:cxn>
                  <a:cxn ang="0">
                    <a:pos x="3729" y="857"/>
                  </a:cxn>
                  <a:cxn ang="0">
                    <a:pos x="3900" y="796"/>
                  </a:cxn>
                  <a:cxn ang="0">
                    <a:pos x="4133" y="584"/>
                  </a:cxn>
                  <a:cxn ang="0">
                    <a:pos x="4173" y="422"/>
                  </a:cxn>
                  <a:cxn ang="0">
                    <a:pos x="4436" y="18"/>
                  </a:cxn>
                  <a:cxn ang="0">
                    <a:pos x="4871" y="311"/>
                  </a:cxn>
                  <a:cxn ang="0">
                    <a:pos x="4567" y="240"/>
                  </a:cxn>
                  <a:cxn ang="0">
                    <a:pos x="4416" y="503"/>
                  </a:cxn>
                  <a:cxn ang="0">
                    <a:pos x="4416" y="725"/>
                  </a:cxn>
                  <a:cxn ang="0">
                    <a:pos x="4588" y="826"/>
                  </a:cxn>
                  <a:cxn ang="0">
                    <a:pos x="4891" y="867"/>
                  </a:cxn>
                  <a:cxn ang="0">
                    <a:pos x="5073" y="604"/>
                  </a:cxn>
                  <a:cxn ang="0">
                    <a:pos x="5153" y="372"/>
                  </a:cxn>
                  <a:cxn ang="0">
                    <a:pos x="5295" y="129"/>
                  </a:cxn>
                  <a:cxn ang="0">
                    <a:pos x="5497" y="58"/>
                  </a:cxn>
                  <a:cxn ang="0">
                    <a:pos x="5740" y="190"/>
                  </a:cxn>
                  <a:cxn ang="0">
                    <a:pos x="5810" y="442"/>
                  </a:cxn>
                  <a:cxn ang="0">
                    <a:pos x="5578" y="240"/>
                  </a:cxn>
                  <a:cxn ang="0">
                    <a:pos x="5366" y="553"/>
                  </a:cxn>
                  <a:cxn ang="0">
                    <a:pos x="5416" y="725"/>
                  </a:cxn>
                  <a:cxn ang="0">
                    <a:pos x="5537" y="836"/>
                  </a:cxn>
                  <a:cxn ang="0">
                    <a:pos x="5719" y="867"/>
                  </a:cxn>
                  <a:cxn ang="0">
                    <a:pos x="5750" y="766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3" name="Freeform 5"/>
              <p:cNvSpPr>
                <a:spLocks/>
              </p:cNvSpPr>
              <p:nvPr/>
            </p:nvSpPr>
            <p:spPr bwMode="auto">
              <a:xfrm rot="27553" flipH="1">
                <a:off x="1402" y="3467"/>
                <a:ext cx="1464" cy="111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556" y="99"/>
                  </a:cxn>
                  <a:cxn ang="0">
                    <a:pos x="1010" y="442"/>
                  </a:cxn>
                  <a:cxn ang="0">
                    <a:pos x="697" y="301"/>
                  </a:cxn>
                  <a:cxn ang="0">
                    <a:pos x="455" y="594"/>
                  </a:cxn>
                  <a:cxn ang="0">
                    <a:pos x="727" y="877"/>
                  </a:cxn>
                  <a:cxn ang="0">
                    <a:pos x="1071" y="675"/>
                  </a:cxn>
                  <a:cxn ang="0">
                    <a:pos x="1263" y="311"/>
                  </a:cxn>
                  <a:cxn ang="0">
                    <a:pos x="1627" y="79"/>
                  </a:cxn>
                  <a:cxn ang="0">
                    <a:pos x="1940" y="372"/>
                  </a:cxn>
                  <a:cxn ang="0">
                    <a:pos x="1667" y="281"/>
                  </a:cxn>
                  <a:cxn ang="0">
                    <a:pos x="1485" y="594"/>
                  </a:cxn>
                  <a:cxn ang="0">
                    <a:pos x="1738" y="907"/>
                  </a:cxn>
                  <a:cxn ang="0">
                    <a:pos x="2112" y="715"/>
                  </a:cxn>
                  <a:cxn ang="0">
                    <a:pos x="2213" y="392"/>
                  </a:cxn>
                  <a:cxn ang="0">
                    <a:pos x="2546" y="58"/>
                  </a:cxn>
                  <a:cxn ang="0">
                    <a:pos x="2910" y="382"/>
                  </a:cxn>
                  <a:cxn ang="0">
                    <a:pos x="2607" y="301"/>
                  </a:cxn>
                  <a:cxn ang="0">
                    <a:pos x="2465" y="584"/>
                  </a:cxn>
                  <a:cxn ang="0">
                    <a:pos x="2496" y="756"/>
                  </a:cxn>
                  <a:cxn ang="0">
                    <a:pos x="2839" y="897"/>
                  </a:cxn>
                  <a:cxn ang="0">
                    <a:pos x="3052" y="766"/>
                  </a:cxn>
                  <a:cxn ang="0">
                    <a:pos x="3102" y="614"/>
                  </a:cxn>
                  <a:cxn ang="0">
                    <a:pos x="3183" y="402"/>
                  </a:cxn>
                  <a:cxn ang="0">
                    <a:pos x="3294" y="169"/>
                  </a:cxn>
                  <a:cxn ang="0">
                    <a:pos x="3486" y="48"/>
                  </a:cxn>
                  <a:cxn ang="0">
                    <a:pos x="3708" y="109"/>
                  </a:cxn>
                  <a:cxn ang="0">
                    <a:pos x="3900" y="372"/>
                  </a:cxn>
                  <a:cxn ang="0">
                    <a:pos x="3567" y="240"/>
                  </a:cxn>
                  <a:cxn ang="0">
                    <a:pos x="3456" y="483"/>
                  </a:cxn>
                  <a:cxn ang="0">
                    <a:pos x="3425" y="604"/>
                  </a:cxn>
                  <a:cxn ang="0">
                    <a:pos x="3476" y="756"/>
                  </a:cxn>
                  <a:cxn ang="0">
                    <a:pos x="3587" y="826"/>
                  </a:cxn>
                  <a:cxn ang="0">
                    <a:pos x="3729" y="857"/>
                  </a:cxn>
                  <a:cxn ang="0">
                    <a:pos x="3900" y="796"/>
                  </a:cxn>
                  <a:cxn ang="0">
                    <a:pos x="4133" y="584"/>
                  </a:cxn>
                  <a:cxn ang="0">
                    <a:pos x="4173" y="422"/>
                  </a:cxn>
                  <a:cxn ang="0">
                    <a:pos x="4436" y="18"/>
                  </a:cxn>
                  <a:cxn ang="0">
                    <a:pos x="4871" y="311"/>
                  </a:cxn>
                  <a:cxn ang="0">
                    <a:pos x="4567" y="240"/>
                  </a:cxn>
                  <a:cxn ang="0">
                    <a:pos x="4416" y="503"/>
                  </a:cxn>
                  <a:cxn ang="0">
                    <a:pos x="4416" y="725"/>
                  </a:cxn>
                  <a:cxn ang="0">
                    <a:pos x="4588" y="826"/>
                  </a:cxn>
                  <a:cxn ang="0">
                    <a:pos x="4891" y="867"/>
                  </a:cxn>
                  <a:cxn ang="0">
                    <a:pos x="5073" y="604"/>
                  </a:cxn>
                  <a:cxn ang="0">
                    <a:pos x="5153" y="372"/>
                  </a:cxn>
                  <a:cxn ang="0">
                    <a:pos x="5295" y="129"/>
                  </a:cxn>
                  <a:cxn ang="0">
                    <a:pos x="5497" y="58"/>
                  </a:cxn>
                  <a:cxn ang="0">
                    <a:pos x="5740" y="190"/>
                  </a:cxn>
                  <a:cxn ang="0">
                    <a:pos x="5810" y="442"/>
                  </a:cxn>
                  <a:cxn ang="0">
                    <a:pos x="5578" y="240"/>
                  </a:cxn>
                  <a:cxn ang="0">
                    <a:pos x="5366" y="553"/>
                  </a:cxn>
                  <a:cxn ang="0">
                    <a:pos x="5416" y="725"/>
                  </a:cxn>
                  <a:cxn ang="0">
                    <a:pos x="5537" y="836"/>
                  </a:cxn>
                  <a:cxn ang="0">
                    <a:pos x="5719" y="867"/>
                  </a:cxn>
                  <a:cxn ang="0">
                    <a:pos x="5750" y="766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4" name="Freeform 6"/>
              <p:cNvSpPr>
                <a:spLocks/>
              </p:cNvSpPr>
              <p:nvPr/>
            </p:nvSpPr>
            <p:spPr bwMode="auto">
              <a:xfrm rot="27553" flipH="1">
                <a:off x="2844" y="3479"/>
                <a:ext cx="1464" cy="111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556" y="99"/>
                  </a:cxn>
                  <a:cxn ang="0">
                    <a:pos x="1010" y="442"/>
                  </a:cxn>
                  <a:cxn ang="0">
                    <a:pos x="697" y="301"/>
                  </a:cxn>
                  <a:cxn ang="0">
                    <a:pos x="455" y="594"/>
                  </a:cxn>
                  <a:cxn ang="0">
                    <a:pos x="727" y="877"/>
                  </a:cxn>
                  <a:cxn ang="0">
                    <a:pos x="1071" y="675"/>
                  </a:cxn>
                  <a:cxn ang="0">
                    <a:pos x="1263" y="311"/>
                  </a:cxn>
                  <a:cxn ang="0">
                    <a:pos x="1627" y="79"/>
                  </a:cxn>
                  <a:cxn ang="0">
                    <a:pos x="1940" y="372"/>
                  </a:cxn>
                  <a:cxn ang="0">
                    <a:pos x="1667" y="281"/>
                  </a:cxn>
                  <a:cxn ang="0">
                    <a:pos x="1485" y="594"/>
                  </a:cxn>
                  <a:cxn ang="0">
                    <a:pos x="1738" y="907"/>
                  </a:cxn>
                  <a:cxn ang="0">
                    <a:pos x="2112" y="715"/>
                  </a:cxn>
                  <a:cxn ang="0">
                    <a:pos x="2213" y="392"/>
                  </a:cxn>
                  <a:cxn ang="0">
                    <a:pos x="2546" y="58"/>
                  </a:cxn>
                  <a:cxn ang="0">
                    <a:pos x="2910" y="382"/>
                  </a:cxn>
                  <a:cxn ang="0">
                    <a:pos x="2607" y="301"/>
                  </a:cxn>
                  <a:cxn ang="0">
                    <a:pos x="2465" y="584"/>
                  </a:cxn>
                  <a:cxn ang="0">
                    <a:pos x="2496" y="756"/>
                  </a:cxn>
                  <a:cxn ang="0">
                    <a:pos x="2839" y="897"/>
                  </a:cxn>
                  <a:cxn ang="0">
                    <a:pos x="3052" y="766"/>
                  </a:cxn>
                  <a:cxn ang="0">
                    <a:pos x="3102" y="614"/>
                  </a:cxn>
                  <a:cxn ang="0">
                    <a:pos x="3183" y="402"/>
                  </a:cxn>
                  <a:cxn ang="0">
                    <a:pos x="3294" y="169"/>
                  </a:cxn>
                  <a:cxn ang="0">
                    <a:pos x="3486" y="48"/>
                  </a:cxn>
                  <a:cxn ang="0">
                    <a:pos x="3708" y="109"/>
                  </a:cxn>
                  <a:cxn ang="0">
                    <a:pos x="3900" y="372"/>
                  </a:cxn>
                  <a:cxn ang="0">
                    <a:pos x="3567" y="240"/>
                  </a:cxn>
                  <a:cxn ang="0">
                    <a:pos x="3456" y="483"/>
                  </a:cxn>
                  <a:cxn ang="0">
                    <a:pos x="3425" y="604"/>
                  </a:cxn>
                  <a:cxn ang="0">
                    <a:pos x="3476" y="756"/>
                  </a:cxn>
                  <a:cxn ang="0">
                    <a:pos x="3587" y="826"/>
                  </a:cxn>
                  <a:cxn ang="0">
                    <a:pos x="3729" y="857"/>
                  </a:cxn>
                  <a:cxn ang="0">
                    <a:pos x="3900" y="796"/>
                  </a:cxn>
                  <a:cxn ang="0">
                    <a:pos x="4133" y="584"/>
                  </a:cxn>
                  <a:cxn ang="0">
                    <a:pos x="4173" y="422"/>
                  </a:cxn>
                  <a:cxn ang="0">
                    <a:pos x="4436" y="18"/>
                  </a:cxn>
                  <a:cxn ang="0">
                    <a:pos x="4871" y="311"/>
                  </a:cxn>
                  <a:cxn ang="0">
                    <a:pos x="4567" y="240"/>
                  </a:cxn>
                  <a:cxn ang="0">
                    <a:pos x="4416" y="503"/>
                  </a:cxn>
                  <a:cxn ang="0">
                    <a:pos x="4416" y="725"/>
                  </a:cxn>
                  <a:cxn ang="0">
                    <a:pos x="4588" y="826"/>
                  </a:cxn>
                  <a:cxn ang="0">
                    <a:pos x="4891" y="867"/>
                  </a:cxn>
                  <a:cxn ang="0">
                    <a:pos x="5073" y="604"/>
                  </a:cxn>
                  <a:cxn ang="0">
                    <a:pos x="5153" y="372"/>
                  </a:cxn>
                  <a:cxn ang="0">
                    <a:pos x="5295" y="129"/>
                  </a:cxn>
                  <a:cxn ang="0">
                    <a:pos x="5497" y="58"/>
                  </a:cxn>
                  <a:cxn ang="0">
                    <a:pos x="5740" y="190"/>
                  </a:cxn>
                  <a:cxn ang="0">
                    <a:pos x="5810" y="442"/>
                  </a:cxn>
                  <a:cxn ang="0">
                    <a:pos x="5578" y="240"/>
                  </a:cxn>
                  <a:cxn ang="0">
                    <a:pos x="5366" y="553"/>
                  </a:cxn>
                  <a:cxn ang="0">
                    <a:pos x="5416" y="725"/>
                  </a:cxn>
                  <a:cxn ang="0">
                    <a:pos x="5537" y="836"/>
                  </a:cxn>
                  <a:cxn ang="0">
                    <a:pos x="5719" y="867"/>
                  </a:cxn>
                  <a:cxn ang="0">
                    <a:pos x="5750" y="766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auto">
              <a:xfrm rot="27553" flipH="1">
                <a:off x="4294" y="3490"/>
                <a:ext cx="1464" cy="111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556" y="99"/>
                  </a:cxn>
                  <a:cxn ang="0">
                    <a:pos x="1010" y="442"/>
                  </a:cxn>
                  <a:cxn ang="0">
                    <a:pos x="697" y="301"/>
                  </a:cxn>
                  <a:cxn ang="0">
                    <a:pos x="455" y="594"/>
                  </a:cxn>
                  <a:cxn ang="0">
                    <a:pos x="727" y="877"/>
                  </a:cxn>
                  <a:cxn ang="0">
                    <a:pos x="1071" y="675"/>
                  </a:cxn>
                  <a:cxn ang="0">
                    <a:pos x="1263" y="311"/>
                  </a:cxn>
                  <a:cxn ang="0">
                    <a:pos x="1627" y="79"/>
                  </a:cxn>
                  <a:cxn ang="0">
                    <a:pos x="1940" y="372"/>
                  </a:cxn>
                  <a:cxn ang="0">
                    <a:pos x="1667" y="281"/>
                  </a:cxn>
                  <a:cxn ang="0">
                    <a:pos x="1485" y="594"/>
                  </a:cxn>
                  <a:cxn ang="0">
                    <a:pos x="1738" y="907"/>
                  </a:cxn>
                  <a:cxn ang="0">
                    <a:pos x="2112" y="715"/>
                  </a:cxn>
                  <a:cxn ang="0">
                    <a:pos x="2213" y="392"/>
                  </a:cxn>
                  <a:cxn ang="0">
                    <a:pos x="2546" y="58"/>
                  </a:cxn>
                  <a:cxn ang="0">
                    <a:pos x="2910" y="382"/>
                  </a:cxn>
                  <a:cxn ang="0">
                    <a:pos x="2607" y="301"/>
                  </a:cxn>
                  <a:cxn ang="0">
                    <a:pos x="2465" y="584"/>
                  </a:cxn>
                  <a:cxn ang="0">
                    <a:pos x="2496" y="756"/>
                  </a:cxn>
                  <a:cxn ang="0">
                    <a:pos x="2839" y="897"/>
                  </a:cxn>
                  <a:cxn ang="0">
                    <a:pos x="3052" y="766"/>
                  </a:cxn>
                  <a:cxn ang="0">
                    <a:pos x="3102" y="614"/>
                  </a:cxn>
                  <a:cxn ang="0">
                    <a:pos x="3183" y="402"/>
                  </a:cxn>
                  <a:cxn ang="0">
                    <a:pos x="3294" y="169"/>
                  </a:cxn>
                  <a:cxn ang="0">
                    <a:pos x="3486" y="48"/>
                  </a:cxn>
                  <a:cxn ang="0">
                    <a:pos x="3708" y="109"/>
                  </a:cxn>
                  <a:cxn ang="0">
                    <a:pos x="3900" y="372"/>
                  </a:cxn>
                  <a:cxn ang="0">
                    <a:pos x="3567" y="240"/>
                  </a:cxn>
                  <a:cxn ang="0">
                    <a:pos x="3456" y="483"/>
                  </a:cxn>
                  <a:cxn ang="0">
                    <a:pos x="3425" y="604"/>
                  </a:cxn>
                  <a:cxn ang="0">
                    <a:pos x="3476" y="756"/>
                  </a:cxn>
                  <a:cxn ang="0">
                    <a:pos x="3587" y="826"/>
                  </a:cxn>
                  <a:cxn ang="0">
                    <a:pos x="3729" y="857"/>
                  </a:cxn>
                  <a:cxn ang="0">
                    <a:pos x="3900" y="796"/>
                  </a:cxn>
                  <a:cxn ang="0">
                    <a:pos x="4133" y="584"/>
                  </a:cxn>
                  <a:cxn ang="0">
                    <a:pos x="4173" y="422"/>
                  </a:cxn>
                  <a:cxn ang="0">
                    <a:pos x="4436" y="18"/>
                  </a:cxn>
                  <a:cxn ang="0">
                    <a:pos x="4871" y="311"/>
                  </a:cxn>
                  <a:cxn ang="0">
                    <a:pos x="4567" y="240"/>
                  </a:cxn>
                  <a:cxn ang="0">
                    <a:pos x="4416" y="503"/>
                  </a:cxn>
                  <a:cxn ang="0">
                    <a:pos x="4416" y="725"/>
                  </a:cxn>
                  <a:cxn ang="0">
                    <a:pos x="4588" y="826"/>
                  </a:cxn>
                  <a:cxn ang="0">
                    <a:pos x="4891" y="867"/>
                  </a:cxn>
                  <a:cxn ang="0">
                    <a:pos x="5073" y="604"/>
                  </a:cxn>
                  <a:cxn ang="0">
                    <a:pos x="5153" y="372"/>
                  </a:cxn>
                  <a:cxn ang="0">
                    <a:pos x="5295" y="129"/>
                  </a:cxn>
                  <a:cxn ang="0">
                    <a:pos x="5497" y="58"/>
                  </a:cxn>
                  <a:cxn ang="0">
                    <a:pos x="5740" y="190"/>
                  </a:cxn>
                  <a:cxn ang="0">
                    <a:pos x="5810" y="442"/>
                  </a:cxn>
                  <a:cxn ang="0">
                    <a:pos x="5578" y="240"/>
                  </a:cxn>
                  <a:cxn ang="0">
                    <a:pos x="5366" y="553"/>
                  </a:cxn>
                  <a:cxn ang="0">
                    <a:pos x="5416" y="725"/>
                  </a:cxn>
                  <a:cxn ang="0">
                    <a:pos x="5537" y="836"/>
                  </a:cxn>
                  <a:cxn ang="0">
                    <a:pos x="5719" y="867"/>
                  </a:cxn>
                  <a:cxn ang="0">
                    <a:pos x="5750" y="766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576" name="Freeform 8"/>
            <p:cNvSpPr>
              <a:spLocks/>
            </p:cNvSpPr>
            <p:nvPr/>
          </p:nvSpPr>
          <p:spPr bwMode="auto">
            <a:xfrm>
              <a:off x="-83" y="3552"/>
              <a:ext cx="5843" cy="960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38" y="50"/>
                </a:cxn>
                <a:cxn ang="0">
                  <a:pos x="0" y="103"/>
                </a:cxn>
                <a:cxn ang="0">
                  <a:pos x="46" y="156"/>
                </a:cxn>
                <a:cxn ang="0">
                  <a:pos x="53" y="186"/>
                </a:cxn>
                <a:cxn ang="0">
                  <a:pos x="23" y="1581"/>
                </a:cxn>
                <a:cxn ang="0">
                  <a:pos x="5813" y="1596"/>
                </a:cxn>
                <a:cxn ang="0">
                  <a:pos x="5813" y="19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7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69900" cy="46831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611188" y="3573463"/>
            <a:ext cx="26654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900113" y="2590800"/>
            <a:ext cx="1497012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99"/>
                </a:solidFill>
                <a:cs typeface="Arial" pitchFamily="34" charset="0"/>
              </a:rPr>
              <a:t>?</a:t>
            </a:r>
            <a:r>
              <a:rPr lang="ru-RU" sz="3200" b="1">
                <a:solidFill>
                  <a:srgbClr val="000099"/>
                </a:solidFill>
                <a:cs typeface="Arial" pitchFamily="34" charset="0"/>
              </a:rPr>
              <a:t> км/ч</a:t>
            </a:r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6989763" y="260350"/>
            <a:ext cx="2154237" cy="676275"/>
          </a:xfrm>
          <a:prstGeom prst="cloudCallout">
            <a:avLst>
              <a:gd name="adj1" fmla="val -14704"/>
              <a:gd name="adj2" fmla="val 4342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9581" name="Picture 13" descr="sailbo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51689" flipH="1">
            <a:off x="-541338" y="3357563"/>
            <a:ext cx="2808288" cy="1885950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9388" y="5589588"/>
            <a:ext cx="8640762" cy="360362"/>
            <a:chOff x="0" y="3838"/>
            <a:chExt cx="5647" cy="22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3838"/>
              <a:ext cx="5647" cy="227"/>
              <a:chOff x="0" y="3838"/>
              <a:chExt cx="5760" cy="227"/>
            </a:xfrm>
          </p:grpSpPr>
          <p:sp>
            <p:nvSpPr>
              <p:cNvPr id="109584" name="Line 16"/>
              <p:cNvSpPr>
                <a:spLocks noChangeShapeType="1"/>
              </p:cNvSpPr>
              <p:nvPr/>
            </p:nvSpPr>
            <p:spPr bwMode="auto">
              <a:xfrm>
                <a:off x="0" y="3929"/>
                <a:ext cx="576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5" name="Line 17"/>
              <p:cNvSpPr>
                <a:spLocks noChangeShapeType="1"/>
              </p:cNvSpPr>
              <p:nvPr/>
            </p:nvSpPr>
            <p:spPr bwMode="auto">
              <a:xfrm>
                <a:off x="0" y="3838"/>
                <a:ext cx="0" cy="18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6" name="Line 18"/>
              <p:cNvSpPr>
                <a:spLocks noChangeShapeType="1"/>
              </p:cNvSpPr>
              <p:nvPr/>
            </p:nvSpPr>
            <p:spPr bwMode="auto">
              <a:xfrm>
                <a:off x="5760" y="3838"/>
                <a:ext cx="0" cy="22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>
              <a:off x="1882" y="3838"/>
              <a:ext cx="0" cy="18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3742" y="383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4067175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7950" y="5734050"/>
            <a:ext cx="8712200" cy="979488"/>
            <a:chOff x="113" y="3612"/>
            <a:chExt cx="5489" cy="617"/>
          </a:xfrm>
        </p:grpSpPr>
        <p:sp>
          <p:nvSpPr>
            <p:cNvPr id="109591" name="Freeform 23"/>
            <p:cNvSpPr>
              <a:spLocks/>
            </p:cNvSpPr>
            <p:nvPr/>
          </p:nvSpPr>
          <p:spPr bwMode="auto">
            <a:xfrm>
              <a:off x="113" y="3612"/>
              <a:ext cx="5489" cy="3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89" y="272"/>
                </a:cxn>
                <a:cxn ang="0">
                  <a:pos x="2132" y="317"/>
                </a:cxn>
                <a:cxn ang="0">
                  <a:pos x="3221" y="317"/>
                </a:cxn>
                <a:cxn ang="0">
                  <a:pos x="3810" y="317"/>
                </a:cxn>
                <a:cxn ang="0">
                  <a:pos x="4581" y="226"/>
                </a:cxn>
                <a:cxn ang="0">
                  <a:pos x="5080" y="136"/>
                </a:cxn>
                <a:cxn ang="0">
                  <a:pos x="5489" y="0"/>
                </a:cxn>
              </a:cxnLst>
              <a:rect l="0" t="0" r="r" b="b"/>
              <a:pathLst>
                <a:path w="5489" h="332">
                  <a:moveTo>
                    <a:pt x="0" y="45"/>
                  </a:moveTo>
                  <a:cubicBezTo>
                    <a:pt x="367" y="136"/>
                    <a:pt x="734" y="227"/>
                    <a:pt x="1089" y="272"/>
                  </a:cubicBezTo>
                  <a:cubicBezTo>
                    <a:pt x="1444" y="317"/>
                    <a:pt x="1777" y="310"/>
                    <a:pt x="2132" y="317"/>
                  </a:cubicBezTo>
                  <a:cubicBezTo>
                    <a:pt x="2487" y="324"/>
                    <a:pt x="2941" y="317"/>
                    <a:pt x="3221" y="317"/>
                  </a:cubicBezTo>
                  <a:cubicBezTo>
                    <a:pt x="3501" y="317"/>
                    <a:pt x="3583" y="332"/>
                    <a:pt x="3810" y="317"/>
                  </a:cubicBezTo>
                  <a:cubicBezTo>
                    <a:pt x="4037" y="302"/>
                    <a:pt x="4369" y="256"/>
                    <a:pt x="4581" y="226"/>
                  </a:cubicBezTo>
                  <a:cubicBezTo>
                    <a:pt x="4793" y="196"/>
                    <a:pt x="4929" y="174"/>
                    <a:pt x="5080" y="136"/>
                  </a:cubicBezTo>
                  <a:cubicBezTo>
                    <a:pt x="5231" y="98"/>
                    <a:pt x="5429" y="23"/>
                    <a:pt x="5489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2595" y="3941"/>
              <a:ext cx="8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96 км     </a:t>
              </a:r>
            </a:p>
          </p:txBody>
        </p:sp>
      </p:grp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323528" y="381000"/>
            <a:ext cx="860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За 3 часа катер проплыл 96 км. </a:t>
            </a:r>
            <a:r>
              <a:rPr lang="ru-RU" sz="2400" b="1" dirty="0" smtClean="0">
                <a:solidFill>
                  <a:srgbClr val="000000"/>
                </a:solidFill>
              </a:rPr>
              <a:t>Какова его скорость?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2771775" y="5876925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1 ч</a:t>
            </a: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8532813" y="58054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 ч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5580063" y="58054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 ч</a:t>
            </a:r>
          </a:p>
        </p:txBody>
      </p:sp>
    </p:spTree>
    <p:extLst>
      <p:ext uri="{BB962C8B-B14F-4D97-AF65-F5344CB8AC3E}">
        <p14:creationId xmlns:p14="http://schemas.microsoft.com/office/powerpoint/2010/main" val="3190805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0.00324 L -0.89393 0.00324 " pathEditMode="relative" ptsTypes="AA">
                                      <p:cBhvr>
                                        <p:cTn id="6" dur="1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00115 L 0.94115 0.00949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/>
      <p:bldP spid="109593" grpId="0"/>
      <p:bldP spid="109595" grpId="0"/>
      <p:bldP spid="1095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 rot="-356004">
            <a:off x="-304800" y="5300663"/>
            <a:ext cx="9448800" cy="74136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B2B2B2"/>
              </a:gs>
              <a:gs pos="100000">
                <a:srgbClr val="EAEAE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9600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 flipV="1">
            <a:off x="-304800" y="5084763"/>
            <a:ext cx="9448800" cy="1143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44" name="Freeform 4"/>
          <p:cNvSpPr>
            <a:spLocks/>
          </p:cNvSpPr>
          <p:nvPr/>
        </p:nvSpPr>
        <p:spPr bwMode="auto">
          <a:xfrm>
            <a:off x="88900" y="3284538"/>
            <a:ext cx="9055100" cy="26416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0" y="784"/>
              </a:cxn>
              <a:cxn ang="0">
                <a:pos x="112" y="1664"/>
              </a:cxn>
              <a:cxn ang="0">
                <a:pos x="5704" y="1008"/>
              </a:cxn>
              <a:cxn ang="0">
                <a:pos x="5560" y="0"/>
              </a:cxn>
              <a:cxn ang="0">
                <a:pos x="5544" y="16"/>
              </a:cxn>
            </a:cxnLst>
            <a:rect l="0" t="0" r="r" b="b"/>
            <a:pathLst>
              <a:path w="5704" h="1664">
                <a:moveTo>
                  <a:pt x="0" y="768"/>
                </a:moveTo>
                <a:lnTo>
                  <a:pt x="0" y="784"/>
                </a:lnTo>
                <a:lnTo>
                  <a:pt x="112" y="1664"/>
                </a:lnTo>
                <a:lnTo>
                  <a:pt x="5704" y="1008"/>
                </a:lnTo>
                <a:lnTo>
                  <a:pt x="5560" y="0"/>
                </a:lnTo>
                <a:lnTo>
                  <a:pt x="5544" y="16"/>
                </a:lnTo>
              </a:path>
            </a:pathLst>
          </a:custGeom>
          <a:noFill/>
          <a:ln w="57150" cap="flat" cmpd="sng">
            <a:solidFill>
              <a:srgbClr val="6600CC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1849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2636838"/>
            <a:ext cx="2803525" cy="965200"/>
            <a:chOff x="0" y="2592"/>
            <a:chExt cx="1766" cy="608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 rot="21110625" flipH="1">
              <a:off x="144" y="2592"/>
              <a:ext cx="1622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4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40км/ч</a:t>
              </a:r>
              <a:r>
                <a:rPr lang="ru-RU" sz="4400" b="1">
                  <a:solidFill>
                    <a:srgbClr val="000099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auto">
            <a:xfrm rot="20686832" flipH="1">
              <a:off x="0" y="3072"/>
              <a:ext cx="959" cy="128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0" y="128"/>
                </a:cxn>
              </a:cxnLst>
              <a:rect l="0" t="0" r="r" b="b"/>
              <a:pathLst>
                <a:path w="888" h="128">
                  <a:moveTo>
                    <a:pt x="888" y="0"/>
                  </a:moveTo>
                  <a:lnTo>
                    <a:pt x="0" y="128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257175" y="260350"/>
            <a:ext cx="8562975" cy="83099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Автобус </a:t>
            </a:r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едет 3 часа 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со скоростью 40 км/ч. </a:t>
            </a:r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Какое расстояние он проехал?</a:t>
            </a:r>
            <a:endParaRPr lang="ru-RU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9499" y="4615451"/>
            <a:ext cx="2332038" cy="1165225"/>
            <a:chOff x="-1469" y="3067"/>
            <a:chExt cx="1469" cy="73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21051630" flipH="1">
              <a:off x="-1469" y="3067"/>
              <a:ext cx="1469" cy="638"/>
              <a:chOff x="1000" y="835"/>
              <a:chExt cx="1871" cy="794"/>
            </a:xfrm>
          </p:grpSpPr>
          <p:sp>
            <p:nvSpPr>
              <p:cNvPr id="112652" name="Freeform 12"/>
              <p:cNvSpPr>
                <a:spLocks/>
              </p:cNvSpPr>
              <p:nvPr/>
            </p:nvSpPr>
            <p:spPr bwMode="auto">
              <a:xfrm>
                <a:off x="1010" y="835"/>
                <a:ext cx="1859" cy="794"/>
              </a:xfrm>
              <a:custGeom>
                <a:avLst/>
                <a:gdLst/>
                <a:ahLst/>
                <a:cxnLst>
                  <a:cxn ang="0">
                    <a:pos x="3173" y="85"/>
                  </a:cxn>
                  <a:cxn ang="0">
                    <a:pos x="2965" y="85"/>
                  </a:cxn>
                  <a:cxn ang="0">
                    <a:pos x="1525" y="5"/>
                  </a:cxn>
                  <a:cxn ang="0">
                    <a:pos x="469" y="117"/>
                  </a:cxn>
                  <a:cxn ang="0">
                    <a:pos x="357" y="133"/>
                  </a:cxn>
                  <a:cxn ang="0">
                    <a:pos x="325" y="245"/>
                  </a:cxn>
                  <a:cxn ang="0">
                    <a:pos x="293" y="613"/>
                  </a:cxn>
                  <a:cxn ang="0">
                    <a:pos x="293" y="773"/>
                  </a:cxn>
                  <a:cxn ang="0">
                    <a:pos x="229" y="869"/>
                  </a:cxn>
                  <a:cxn ang="0">
                    <a:pos x="53" y="933"/>
                  </a:cxn>
                  <a:cxn ang="0">
                    <a:pos x="5" y="1173"/>
                  </a:cxn>
                  <a:cxn ang="0">
                    <a:pos x="21" y="1397"/>
                  </a:cxn>
                  <a:cxn ang="0">
                    <a:pos x="101" y="1493"/>
                  </a:cxn>
                  <a:cxn ang="0">
                    <a:pos x="405" y="1493"/>
                  </a:cxn>
                  <a:cxn ang="0">
                    <a:pos x="481" y="1481"/>
                  </a:cxn>
                  <a:cxn ang="0">
                    <a:pos x="511" y="1313"/>
                  </a:cxn>
                  <a:cxn ang="0">
                    <a:pos x="607" y="1235"/>
                  </a:cxn>
                  <a:cxn ang="0">
                    <a:pos x="739" y="1199"/>
                  </a:cxn>
                  <a:cxn ang="0">
                    <a:pos x="871" y="1235"/>
                  </a:cxn>
                  <a:cxn ang="0">
                    <a:pos x="949" y="1301"/>
                  </a:cxn>
                  <a:cxn ang="0">
                    <a:pos x="1027" y="1439"/>
                  </a:cxn>
                  <a:cxn ang="0">
                    <a:pos x="1051" y="1451"/>
                  </a:cxn>
                  <a:cxn ang="0">
                    <a:pos x="1717" y="1445"/>
                  </a:cxn>
                  <a:cxn ang="0">
                    <a:pos x="2374" y="1436"/>
                  </a:cxn>
                  <a:cxn ang="0">
                    <a:pos x="2404" y="1412"/>
                  </a:cxn>
                  <a:cxn ang="0">
                    <a:pos x="2410" y="1352"/>
                  </a:cxn>
                  <a:cxn ang="0">
                    <a:pos x="2482" y="1226"/>
                  </a:cxn>
                  <a:cxn ang="0">
                    <a:pos x="2650" y="1154"/>
                  </a:cxn>
                  <a:cxn ang="0">
                    <a:pos x="2794" y="1184"/>
                  </a:cxn>
                  <a:cxn ang="0">
                    <a:pos x="2890" y="1280"/>
                  </a:cxn>
                  <a:cxn ang="0">
                    <a:pos x="2926" y="1388"/>
                  </a:cxn>
                  <a:cxn ang="0">
                    <a:pos x="2944" y="1406"/>
                  </a:cxn>
                  <a:cxn ang="0">
                    <a:pos x="3221" y="1397"/>
                  </a:cxn>
                  <a:cxn ang="0">
                    <a:pos x="3365" y="1317"/>
                  </a:cxn>
                  <a:cxn ang="0">
                    <a:pos x="3413" y="773"/>
                  </a:cxn>
                  <a:cxn ang="0">
                    <a:pos x="3349" y="149"/>
                  </a:cxn>
                  <a:cxn ang="0">
                    <a:pos x="3173" y="85"/>
                  </a:cxn>
                </a:cxnLst>
                <a:rect l="0" t="0" r="r" b="b"/>
                <a:pathLst>
                  <a:path w="3416" h="1511">
                    <a:moveTo>
                      <a:pt x="3173" y="85"/>
                    </a:moveTo>
                    <a:cubicBezTo>
                      <a:pt x="3109" y="74"/>
                      <a:pt x="3240" y="98"/>
                      <a:pt x="2965" y="85"/>
                    </a:cubicBezTo>
                    <a:cubicBezTo>
                      <a:pt x="2690" y="72"/>
                      <a:pt x="1941" y="0"/>
                      <a:pt x="1525" y="5"/>
                    </a:cubicBezTo>
                    <a:cubicBezTo>
                      <a:pt x="1109" y="10"/>
                      <a:pt x="664" y="96"/>
                      <a:pt x="469" y="117"/>
                    </a:cubicBezTo>
                    <a:cubicBezTo>
                      <a:pt x="274" y="138"/>
                      <a:pt x="381" y="112"/>
                      <a:pt x="357" y="133"/>
                    </a:cubicBezTo>
                    <a:cubicBezTo>
                      <a:pt x="333" y="154"/>
                      <a:pt x="336" y="165"/>
                      <a:pt x="325" y="245"/>
                    </a:cubicBezTo>
                    <a:cubicBezTo>
                      <a:pt x="314" y="325"/>
                      <a:pt x="298" y="525"/>
                      <a:pt x="293" y="613"/>
                    </a:cubicBezTo>
                    <a:cubicBezTo>
                      <a:pt x="288" y="701"/>
                      <a:pt x="304" y="730"/>
                      <a:pt x="293" y="773"/>
                    </a:cubicBezTo>
                    <a:cubicBezTo>
                      <a:pt x="282" y="816"/>
                      <a:pt x="269" y="842"/>
                      <a:pt x="229" y="869"/>
                    </a:cubicBezTo>
                    <a:cubicBezTo>
                      <a:pt x="189" y="896"/>
                      <a:pt x="90" y="882"/>
                      <a:pt x="53" y="933"/>
                    </a:cubicBezTo>
                    <a:cubicBezTo>
                      <a:pt x="16" y="984"/>
                      <a:pt x="10" y="1096"/>
                      <a:pt x="5" y="1173"/>
                    </a:cubicBezTo>
                    <a:cubicBezTo>
                      <a:pt x="0" y="1250"/>
                      <a:pt x="5" y="1344"/>
                      <a:pt x="21" y="1397"/>
                    </a:cubicBezTo>
                    <a:cubicBezTo>
                      <a:pt x="37" y="1450"/>
                      <a:pt x="37" y="1477"/>
                      <a:pt x="101" y="1493"/>
                    </a:cubicBezTo>
                    <a:cubicBezTo>
                      <a:pt x="165" y="1509"/>
                      <a:pt x="342" y="1495"/>
                      <a:pt x="405" y="1493"/>
                    </a:cubicBezTo>
                    <a:cubicBezTo>
                      <a:pt x="468" y="1491"/>
                      <a:pt x="463" y="1511"/>
                      <a:pt x="481" y="1481"/>
                    </a:cubicBezTo>
                    <a:cubicBezTo>
                      <a:pt x="499" y="1451"/>
                      <a:pt x="490" y="1354"/>
                      <a:pt x="511" y="1313"/>
                    </a:cubicBezTo>
                    <a:cubicBezTo>
                      <a:pt x="532" y="1272"/>
                      <a:pt x="569" y="1254"/>
                      <a:pt x="607" y="1235"/>
                    </a:cubicBezTo>
                    <a:cubicBezTo>
                      <a:pt x="645" y="1216"/>
                      <a:pt x="695" y="1199"/>
                      <a:pt x="739" y="1199"/>
                    </a:cubicBezTo>
                    <a:cubicBezTo>
                      <a:pt x="783" y="1199"/>
                      <a:pt x="836" y="1218"/>
                      <a:pt x="871" y="1235"/>
                    </a:cubicBezTo>
                    <a:cubicBezTo>
                      <a:pt x="906" y="1252"/>
                      <a:pt x="923" y="1267"/>
                      <a:pt x="949" y="1301"/>
                    </a:cubicBezTo>
                    <a:cubicBezTo>
                      <a:pt x="975" y="1335"/>
                      <a:pt x="1010" y="1414"/>
                      <a:pt x="1027" y="1439"/>
                    </a:cubicBezTo>
                    <a:cubicBezTo>
                      <a:pt x="1044" y="1464"/>
                      <a:pt x="936" y="1450"/>
                      <a:pt x="1051" y="1451"/>
                    </a:cubicBezTo>
                    <a:cubicBezTo>
                      <a:pt x="1166" y="1452"/>
                      <a:pt x="1497" y="1447"/>
                      <a:pt x="1717" y="1445"/>
                    </a:cubicBezTo>
                    <a:cubicBezTo>
                      <a:pt x="1937" y="1443"/>
                      <a:pt x="2259" y="1441"/>
                      <a:pt x="2374" y="1436"/>
                    </a:cubicBezTo>
                    <a:cubicBezTo>
                      <a:pt x="2489" y="1431"/>
                      <a:pt x="2398" y="1426"/>
                      <a:pt x="2404" y="1412"/>
                    </a:cubicBezTo>
                    <a:cubicBezTo>
                      <a:pt x="2410" y="1398"/>
                      <a:pt x="2397" y="1383"/>
                      <a:pt x="2410" y="1352"/>
                    </a:cubicBezTo>
                    <a:cubicBezTo>
                      <a:pt x="2423" y="1321"/>
                      <a:pt x="2442" y="1259"/>
                      <a:pt x="2482" y="1226"/>
                    </a:cubicBezTo>
                    <a:cubicBezTo>
                      <a:pt x="2522" y="1193"/>
                      <a:pt x="2598" y="1161"/>
                      <a:pt x="2650" y="1154"/>
                    </a:cubicBezTo>
                    <a:cubicBezTo>
                      <a:pt x="2702" y="1147"/>
                      <a:pt x="2754" y="1163"/>
                      <a:pt x="2794" y="1184"/>
                    </a:cubicBezTo>
                    <a:cubicBezTo>
                      <a:pt x="2834" y="1205"/>
                      <a:pt x="2868" y="1246"/>
                      <a:pt x="2890" y="1280"/>
                    </a:cubicBezTo>
                    <a:cubicBezTo>
                      <a:pt x="2912" y="1314"/>
                      <a:pt x="2917" y="1367"/>
                      <a:pt x="2926" y="1388"/>
                    </a:cubicBezTo>
                    <a:cubicBezTo>
                      <a:pt x="2935" y="1409"/>
                      <a:pt x="2895" y="1405"/>
                      <a:pt x="2944" y="1406"/>
                    </a:cubicBezTo>
                    <a:cubicBezTo>
                      <a:pt x="2993" y="1407"/>
                      <a:pt x="3151" y="1412"/>
                      <a:pt x="3221" y="1397"/>
                    </a:cubicBezTo>
                    <a:cubicBezTo>
                      <a:pt x="3291" y="1382"/>
                      <a:pt x="3333" y="1421"/>
                      <a:pt x="3365" y="1317"/>
                    </a:cubicBezTo>
                    <a:cubicBezTo>
                      <a:pt x="3397" y="1213"/>
                      <a:pt x="3416" y="968"/>
                      <a:pt x="3413" y="773"/>
                    </a:cubicBezTo>
                    <a:cubicBezTo>
                      <a:pt x="3410" y="578"/>
                      <a:pt x="3384" y="266"/>
                      <a:pt x="3349" y="149"/>
                    </a:cubicBezTo>
                    <a:cubicBezTo>
                      <a:pt x="3314" y="32"/>
                      <a:pt x="3237" y="96"/>
                      <a:pt x="3173" y="8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763" y="1003"/>
                <a:ext cx="357" cy="254"/>
                <a:chOff x="3475" y="1139"/>
                <a:chExt cx="656" cy="482"/>
              </a:xfrm>
            </p:grpSpPr>
            <p:sp>
              <p:nvSpPr>
                <p:cNvPr id="112654" name="Freeform 14"/>
                <p:cNvSpPr>
                  <a:spLocks/>
                </p:cNvSpPr>
                <p:nvPr/>
              </p:nvSpPr>
              <p:spPr bwMode="auto">
                <a:xfrm>
                  <a:off x="3475" y="1139"/>
                  <a:ext cx="656" cy="482"/>
                </a:xfrm>
                <a:custGeom>
                  <a:avLst/>
                  <a:gdLst/>
                  <a:ahLst/>
                  <a:cxnLst>
                    <a:cxn ang="0">
                      <a:pos x="117" y="5"/>
                    </a:cxn>
                    <a:cxn ang="0">
                      <a:pos x="261" y="5"/>
                    </a:cxn>
                    <a:cxn ang="0">
                      <a:pos x="325" y="37"/>
                    </a:cxn>
                    <a:cxn ang="0">
                      <a:pos x="325" y="149"/>
                    </a:cxn>
                    <a:cxn ang="0">
                      <a:pos x="325" y="469"/>
                    </a:cxn>
                    <a:cxn ang="0">
                      <a:pos x="277" y="549"/>
                    </a:cxn>
                    <a:cxn ang="0">
                      <a:pos x="165" y="549"/>
                    </a:cxn>
                    <a:cxn ang="0">
                      <a:pos x="117" y="549"/>
                    </a:cxn>
                    <a:cxn ang="0">
                      <a:pos x="37" y="549"/>
                    </a:cxn>
                    <a:cxn ang="0">
                      <a:pos x="5" y="469"/>
                    </a:cxn>
                    <a:cxn ang="0">
                      <a:pos x="5" y="309"/>
                    </a:cxn>
                    <a:cxn ang="0">
                      <a:pos x="5" y="85"/>
                    </a:cxn>
                    <a:cxn ang="0">
                      <a:pos x="21" y="21"/>
                    </a:cxn>
                    <a:cxn ang="0">
                      <a:pos x="69" y="5"/>
                    </a:cxn>
                    <a:cxn ang="0">
                      <a:pos x="197" y="5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655" name="Freeform 15"/>
                <p:cNvSpPr>
                  <a:spLocks/>
                </p:cNvSpPr>
                <p:nvPr/>
              </p:nvSpPr>
              <p:spPr bwMode="auto">
                <a:xfrm>
                  <a:off x="3768" y="1144"/>
                  <a:ext cx="48" cy="464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8" y="464"/>
                    </a:cxn>
                    <a:cxn ang="0">
                      <a:pos x="0" y="464"/>
                    </a:cxn>
                    <a:cxn ang="0">
                      <a:pos x="0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138" y="1003"/>
                <a:ext cx="357" cy="254"/>
                <a:chOff x="3475" y="1139"/>
                <a:chExt cx="656" cy="482"/>
              </a:xfrm>
            </p:grpSpPr>
            <p:sp>
              <p:nvSpPr>
                <p:cNvPr id="112657" name="Freeform 17"/>
                <p:cNvSpPr>
                  <a:spLocks/>
                </p:cNvSpPr>
                <p:nvPr/>
              </p:nvSpPr>
              <p:spPr bwMode="auto">
                <a:xfrm>
                  <a:off x="3475" y="1139"/>
                  <a:ext cx="656" cy="482"/>
                </a:xfrm>
                <a:custGeom>
                  <a:avLst/>
                  <a:gdLst/>
                  <a:ahLst/>
                  <a:cxnLst>
                    <a:cxn ang="0">
                      <a:pos x="117" y="5"/>
                    </a:cxn>
                    <a:cxn ang="0">
                      <a:pos x="261" y="5"/>
                    </a:cxn>
                    <a:cxn ang="0">
                      <a:pos x="325" y="37"/>
                    </a:cxn>
                    <a:cxn ang="0">
                      <a:pos x="325" y="149"/>
                    </a:cxn>
                    <a:cxn ang="0">
                      <a:pos x="325" y="469"/>
                    </a:cxn>
                    <a:cxn ang="0">
                      <a:pos x="277" y="549"/>
                    </a:cxn>
                    <a:cxn ang="0">
                      <a:pos x="165" y="549"/>
                    </a:cxn>
                    <a:cxn ang="0">
                      <a:pos x="117" y="549"/>
                    </a:cxn>
                    <a:cxn ang="0">
                      <a:pos x="37" y="549"/>
                    </a:cxn>
                    <a:cxn ang="0">
                      <a:pos x="5" y="469"/>
                    </a:cxn>
                    <a:cxn ang="0">
                      <a:pos x="5" y="309"/>
                    </a:cxn>
                    <a:cxn ang="0">
                      <a:pos x="5" y="85"/>
                    </a:cxn>
                    <a:cxn ang="0">
                      <a:pos x="21" y="21"/>
                    </a:cxn>
                    <a:cxn ang="0">
                      <a:pos x="69" y="5"/>
                    </a:cxn>
                    <a:cxn ang="0">
                      <a:pos x="197" y="5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658" name="Freeform 18"/>
                <p:cNvSpPr>
                  <a:spLocks/>
                </p:cNvSpPr>
                <p:nvPr/>
              </p:nvSpPr>
              <p:spPr bwMode="auto">
                <a:xfrm>
                  <a:off x="3768" y="1144"/>
                  <a:ext cx="48" cy="464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8" y="464"/>
                    </a:cxn>
                    <a:cxn ang="0">
                      <a:pos x="0" y="464"/>
                    </a:cxn>
                    <a:cxn ang="0">
                      <a:pos x="0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659" name="Freeform 19"/>
              <p:cNvSpPr>
                <a:spLocks/>
              </p:cNvSpPr>
              <p:nvPr/>
            </p:nvSpPr>
            <p:spPr bwMode="auto">
              <a:xfrm>
                <a:off x="2521" y="977"/>
                <a:ext cx="350" cy="294"/>
              </a:xfrm>
              <a:custGeom>
                <a:avLst/>
                <a:gdLst/>
                <a:ahLst/>
                <a:cxnLst>
                  <a:cxn ang="0">
                    <a:pos x="228" y="53"/>
                  </a:cxn>
                  <a:cxn ang="0">
                    <a:pos x="510" y="53"/>
                  </a:cxn>
                  <a:cxn ang="0">
                    <a:pos x="597" y="38"/>
                  </a:cxn>
                  <a:cxn ang="0">
                    <a:pos x="629" y="278"/>
                  </a:cxn>
                  <a:cxn ang="0">
                    <a:pos x="629" y="518"/>
                  </a:cxn>
                  <a:cxn ang="0">
                    <a:pos x="541" y="520"/>
                  </a:cxn>
                  <a:cxn ang="0">
                    <a:pos x="322" y="520"/>
                  </a:cxn>
                  <a:cxn ang="0">
                    <a:pos x="228" y="520"/>
                  </a:cxn>
                  <a:cxn ang="0">
                    <a:pos x="72" y="520"/>
                  </a:cxn>
                  <a:cxn ang="0">
                    <a:pos x="10" y="451"/>
                  </a:cxn>
                  <a:cxn ang="0">
                    <a:pos x="10" y="314"/>
                  </a:cxn>
                  <a:cxn ang="0">
                    <a:pos x="10" y="122"/>
                  </a:cxn>
                  <a:cxn ang="0">
                    <a:pos x="41" y="67"/>
                  </a:cxn>
                  <a:cxn ang="0">
                    <a:pos x="135" y="53"/>
                  </a:cxn>
                  <a:cxn ang="0">
                    <a:pos x="385" y="53"/>
                  </a:cxn>
                </a:cxnLst>
                <a:rect l="0" t="0" r="r" b="b"/>
                <a:pathLst>
                  <a:path w="644" h="558">
                    <a:moveTo>
                      <a:pt x="228" y="53"/>
                    </a:moveTo>
                    <a:cubicBezTo>
                      <a:pt x="334" y="51"/>
                      <a:pt x="449" y="55"/>
                      <a:pt x="510" y="53"/>
                    </a:cubicBezTo>
                    <a:cubicBezTo>
                      <a:pt x="571" y="51"/>
                      <a:pt x="577" y="0"/>
                      <a:pt x="597" y="38"/>
                    </a:cubicBezTo>
                    <a:cubicBezTo>
                      <a:pt x="617" y="76"/>
                      <a:pt x="624" y="198"/>
                      <a:pt x="629" y="278"/>
                    </a:cubicBezTo>
                    <a:cubicBezTo>
                      <a:pt x="634" y="358"/>
                      <a:pt x="644" y="478"/>
                      <a:pt x="629" y="518"/>
                    </a:cubicBezTo>
                    <a:cubicBezTo>
                      <a:pt x="614" y="558"/>
                      <a:pt x="592" y="520"/>
                      <a:pt x="541" y="520"/>
                    </a:cubicBezTo>
                    <a:cubicBezTo>
                      <a:pt x="490" y="520"/>
                      <a:pt x="375" y="520"/>
                      <a:pt x="322" y="520"/>
                    </a:cubicBezTo>
                    <a:cubicBezTo>
                      <a:pt x="269" y="520"/>
                      <a:pt x="269" y="520"/>
                      <a:pt x="228" y="520"/>
                    </a:cubicBezTo>
                    <a:cubicBezTo>
                      <a:pt x="187" y="520"/>
                      <a:pt x="109" y="531"/>
                      <a:pt x="72" y="520"/>
                    </a:cubicBezTo>
                    <a:cubicBezTo>
                      <a:pt x="35" y="509"/>
                      <a:pt x="20" y="486"/>
                      <a:pt x="10" y="451"/>
                    </a:cubicBezTo>
                    <a:cubicBezTo>
                      <a:pt x="0" y="417"/>
                      <a:pt x="10" y="369"/>
                      <a:pt x="10" y="314"/>
                    </a:cubicBezTo>
                    <a:cubicBezTo>
                      <a:pt x="10" y="259"/>
                      <a:pt x="4" y="163"/>
                      <a:pt x="10" y="122"/>
                    </a:cubicBezTo>
                    <a:cubicBezTo>
                      <a:pt x="16" y="81"/>
                      <a:pt x="20" y="78"/>
                      <a:pt x="41" y="67"/>
                    </a:cubicBezTo>
                    <a:cubicBezTo>
                      <a:pt x="62" y="56"/>
                      <a:pt x="78" y="56"/>
                      <a:pt x="135" y="53"/>
                    </a:cubicBezTo>
                    <a:cubicBezTo>
                      <a:pt x="191" y="51"/>
                      <a:pt x="287" y="52"/>
                      <a:pt x="385" y="5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0" name="Freeform 20"/>
              <p:cNvSpPr>
                <a:spLocks/>
              </p:cNvSpPr>
              <p:nvPr/>
            </p:nvSpPr>
            <p:spPr bwMode="auto">
              <a:xfrm>
                <a:off x="2680" y="1006"/>
                <a:ext cx="26" cy="24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1" name="Freeform 21"/>
              <p:cNvSpPr>
                <a:spLocks/>
              </p:cNvSpPr>
              <p:nvPr/>
            </p:nvSpPr>
            <p:spPr bwMode="auto">
              <a:xfrm>
                <a:off x="1161" y="946"/>
                <a:ext cx="298" cy="330"/>
              </a:xfrm>
              <a:custGeom>
                <a:avLst/>
                <a:gdLst/>
                <a:ahLst/>
                <a:cxnLst>
                  <a:cxn ang="0">
                    <a:pos x="203" y="112"/>
                  </a:cxn>
                  <a:cxn ang="0">
                    <a:pos x="429" y="112"/>
                  </a:cxn>
                  <a:cxn ang="0">
                    <a:pos x="530" y="140"/>
                  </a:cxn>
                  <a:cxn ang="0">
                    <a:pos x="530" y="236"/>
                  </a:cxn>
                  <a:cxn ang="0">
                    <a:pos x="530" y="510"/>
                  </a:cxn>
                  <a:cxn ang="0">
                    <a:pos x="454" y="579"/>
                  </a:cxn>
                  <a:cxn ang="0">
                    <a:pos x="278" y="579"/>
                  </a:cxn>
                  <a:cxn ang="0">
                    <a:pos x="203" y="579"/>
                  </a:cxn>
                  <a:cxn ang="0">
                    <a:pos x="77" y="579"/>
                  </a:cxn>
                  <a:cxn ang="0">
                    <a:pos x="8" y="593"/>
                  </a:cxn>
                  <a:cxn ang="0">
                    <a:pos x="27" y="373"/>
                  </a:cxn>
                  <a:cxn ang="0">
                    <a:pos x="27" y="181"/>
                  </a:cxn>
                  <a:cxn ang="0">
                    <a:pos x="56" y="17"/>
                  </a:cxn>
                  <a:cxn ang="0">
                    <a:pos x="88" y="81"/>
                  </a:cxn>
                  <a:cxn ang="0">
                    <a:pos x="329" y="112"/>
                  </a:cxn>
                </a:cxnLst>
                <a:rect l="0" t="0" r="r" b="b"/>
                <a:pathLst>
                  <a:path w="547" h="627">
                    <a:moveTo>
                      <a:pt x="203" y="112"/>
                    </a:moveTo>
                    <a:cubicBezTo>
                      <a:pt x="288" y="110"/>
                      <a:pt x="374" y="108"/>
                      <a:pt x="429" y="112"/>
                    </a:cubicBezTo>
                    <a:cubicBezTo>
                      <a:pt x="484" y="117"/>
                      <a:pt x="512" y="119"/>
                      <a:pt x="530" y="140"/>
                    </a:cubicBezTo>
                    <a:cubicBezTo>
                      <a:pt x="547" y="160"/>
                      <a:pt x="530" y="174"/>
                      <a:pt x="530" y="236"/>
                    </a:cubicBezTo>
                    <a:cubicBezTo>
                      <a:pt x="530" y="298"/>
                      <a:pt x="542" y="453"/>
                      <a:pt x="530" y="510"/>
                    </a:cubicBezTo>
                    <a:cubicBezTo>
                      <a:pt x="517" y="568"/>
                      <a:pt x="497" y="568"/>
                      <a:pt x="454" y="579"/>
                    </a:cubicBezTo>
                    <a:cubicBezTo>
                      <a:pt x="412" y="590"/>
                      <a:pt x="321" y="579"/>
                      <a:pt x="278" y="579"/>
                    </a:cubicBezTo>
                    <a:cubicBezTo>
                      <a:pt x="236" y="579"/>
                      <a:pt x="236" y="579"/>
                      <a:pt x="203" y="579"/>
                    </a:cubicBezTo>
                    <a:cubicBezTo>
                      <a:pt x="170" y="579"/>
                      <a:pt x="109" y="577"/>
                      <a:pt x="77" y="579"/>
                    </a:cubicBezTo>
                    <a:cubicBezTo>
                      <a:pt x="45" y="581"/>
                      <a:pt x="16" y="627"/>
                      <a:pt x="8" y="593"/>
                    </a:cubicBezTo>
                    <a:cubicBezTo>
                      <a:pt x="0" y="559"/>
                      <a:pt x="24" y="442"/>
                      <a:pt x="27" y="373"/>
                    </a:cubicBezTo>
                    <a:cubicBezTo>
                      <a:pt x="30" y="304"/>
                      <a:pt x="22" y="240"/>
                      <a:pt x="27" y="181"/>
                    </a:cubicBezTo>
                    <a:cubicBezTo>
                      <a:pt x="32" y="122"/>
                      <a:pt x="46" y="34"/>
                      <a:pt x="56" y="17"/>
                    </a:cubicBezTo>
                    <a:cubicBezTo>
                      <a:pt x="66" y="0"/>
                      <a:pt x="43" y="65"/>
                      <a:pt x="88" y="81"/>
                    </a:cubicBezTo>
                    <a:cubicBezTo>
                      <a:pt x="133" y="97"/>
                      <a:pt x="279" y="106"/>
                      <a:pt x="329" y="112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2" name="Freeform 22"/>
              <p:cNvSpPr>
                <a:spLocks/>
              </p:cNvSpPr>
              <p:nvPr/>
            </p:nvSpPr>
            <p:spPr bwMode="auto">
              <a:xfrm>
                <a:off x="1300" y="1006"/>
                <a:ext cx="20" cy="24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3" name="Freeform 23"/>
              <p:cNvSpPr>
                <a:spLocks/>
              </p:cNvSpPr>
              <p:nvPr/>
            </p:nvSpPr>
            <p:spPr bwMode="auto">
              <a:xfrm>
                <a:off x="2302" y="1404"/>
                <a:ext cx="317" cy="183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4" name="Freeform 24"/>
              <p:cNvSpPr>
                <a:spLocks/>
              </p:cNvSpPr>
              <p:nvPr/>
            </p:nvSpPr>
            <p:spPr bwMode="auto">
              <a:xfrm>
                <a:off x="1256" y="1433"/>
                <a:ext cx="317" cy="182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5" name="Oval 25"/>
              <p:cNvSpPr>
                <a:spLocks noChangeArrowheads="1"/>
              </p:cNvSpPr>
              <p:nvPr/>
            </p:nvSpPr>
            <p:spPr bwMode="auto">
              <a:xfrm>
                <a:off x="1000" y="1342"/>
                <a:ext cx="52" cy="76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/>
            </p:nvSpPr>
            <p:spPr bwMode="auto">
              <a:xfrm>
                <a:off x="1446" y="921"/>
                <a:ext cx="315" cy="683"/>
              </a:xfrm>
              <a:custGeom>
                <a:avLst/>
                <a:gdLst/>
                <a:ahLst/>
                <a:cxnLst>
                  <a:cxn ang="0">
                    <a:pos x="559" y="1195"/>
                  </a:cxn>
                  <a:cxn ang="0">
                    <a:pos x="559" y="253"/>
                  </a:cxn>
                  <a:cxn ang="0">
                    <a:pos x="541" y="61"/>
                  </a:cxn>
                  <a:cxn ang="0">
                    <a:pos x="415" y="13"/>
                  </a:cxn>
                  <a:cxn ang="0">
                    <a:pos x="283" y="1"/>
                  </a:cxn>
                  <a:cxn ang="0">
                    <a:pos x="140" y="18"/>
                  </a:cxn>
                  <a:cxn ang="0">
                    <a:pos x="73" y="49"/>
                  </a:cxn>
                  <a:cxn ang="0">
                    <a:pos x="28" y="98"/>
                  </a:cxn>
                  <a:cxn ang="0">
                    <a:pos x="28" y="306"/>
                  </a:cxn>
                  <a:cxn ang="0">
                    <a:pos x="25" y="655"/>
                  </a:cxn>
                  <a:cxn ang="0">
                    <a:pos x="1" y="931"/>
                  </a:cxn>
                  <a:cxn ang="0">
                    <a:pos x="19" y="1003"/>
                  </a:cxn>
                  <a:cxn ang="0">
                    <a:pos x="43" y="1015"/>
                  </a:cxn>
                  <a:cxn ang="0">
                    <a:pos x="139" y="1075"/>
                  </a:cxn>
                  <a:cxn ang="0">
                    <a:pos x="220" y="1234"/>
                  </a:cxn>
                  <a:cxn ang="0">
                    <a:pos x="229" y="1279"/>
                  </a:cxn>
                  <a:cxn ang="0">
                    <a:pos x="300" y="1282"/>
                  </a:cxn>
                  <a:cxn ang="0">
                    <a:pos x="444" y="1282"/>
                  </a:cxn>
                  <a:cxn ang="0">
                    <a:pos x="559" y="1285"/>
                  </a:cxn>
                  <a:cxn ang="0">
                    <a:pos x="559" y="1195"/>
                  </a:cxn>
                </a:cxnLst>
                <a:rect l="0" t="0" r="r" b="b"/>
                <a:pathLst>
                  <a:path w="578" h="1299">
                    <a:moveTo>
                      <a:pt x="559" y="1195"/>
                    </a:moveTo>
                    <a:cubicBezTo>
                      <a:pt x="559" y="1023"/>
                      <a:pt x="562" y="442"/>
                      <a:pt x="559" y="253"/>
                    </a:cubicBezTo>
                    <a:cubicBezTo>
                      <a:pt x="556" y="64"/>
                      <a:pt x="565" y="101"/>
                      <a:pt x="541" y="61"/>
                    </a:cubicBezTo>
                    <a:cubicBezTo>
                      <a:pt x="517" y="21"/>
                      <a:pt x="458" y="23"/>
                      <a:pt x="415" y="13"/>
                    </a:cubicBezTo>
                    <a:cubicBezTo>
                      <a:pt x="372" y="3"/>
                      <a:pt x="329" y="0"/>
                      <a:pt x="283" y="1"/>
                    </a:cubicBezTo>
                    <a:cubicBezTo>
                      <a:pt x="237" y="2"/>
                      <a:pt x="175" y="10"/>
                      <a:pt x="140" y="18"/>
                    </a:cubicBezTo>
                    <a:cubicBezTo>
                      <a:pt x="105" y="26"/>
                      <a:pt x="92" y="36"/>
                      <a:pt x="73" y="49"/>
                    </a:cubicBezTo>
                    <a:cubicBezTo>
                      <a:pt x="54" y="62"/>
                      <a:pt x="35" y="55"/>
                      <a:pt x="28" y="98"/>
                    </a:cubicBezTo>
                    <a:cubicBezTo>
                      <a:pt x="21" y="141"/>
                      <a:pt x="28" y="213"/>
                      <a:pt x="28" y="306"/>
                    </a:cubicBezTo>
                    <a:cubicBezTo>
                      <a:pt x="28" y="399"/>
                      <a:pt x="29" y="551"/>
                      <a:pt x="25" y="655"/>
                    </a:cubicBezTo>
                    <a:cubicBezTo>
                      <a:pt x="21" y="759"/>
                      <a:pt x="2" y="873"/>
                      <a:pt x="1" y="931"/>
                    </a:cubicBezTo>
                    <a:cubicBezTo>
                      <a:pt x="0" y="989"/>
                      <a:pt x="12" y="989"/>
                      <a:pt x="19" y="1003"/>
                    </a:cubicBezTo>
                    <a:cubicBezTo>
                      <a:pt x="26" y="1017"/>
                      <a:pt x="23" y="1003"/>
                      <a:pt x="43" y="1015"/>
                    </a:cubicBezTo>
                    <a:cubicBezTo>
                      <a:pt x="63" y="1027"/>
                      <a:pt x="110" y="1039"/>
                      <a:pt x="139" y="1075"/>
                    </a:cubicBezTo>
                    <a:cubicBezTo>
                      <a:pt x="168" y="1111"/>
                      <a:pt x="205" y="1200"/>
                      <a:pt x="220" y="1234"/>
                    </a:cubicBezTo>
                    <a:cubicBezTo>
                      <a:pt x="235" y="1268"/>
                      <a:pt x="216" y="1271"/>
                      <a:pt x="229" y="1279"/>
                    </a:cubicBezTo>
                    <a:cubicBezTo>
                      <a:pt x="242" y="1287"/>
                      <a:pt x="264" y="1282"/>
                      <a:pt x="300" y="1282"/>
                    </a:cubicBezTo>
                    <a:cubicBezTo>
                      <a:pt x="336" y="1282"/>
                      <a:pt x="401" y="1282"/>
                      <a:pt x="444" y="1282"/>
                    </a:cubicBezTo>
                    <a:cubicBezTo>
                      <a:pt x="487" y="1282"/>
                      <a:pt x="540" y="1299"/>
                      <a:pt x="559" y="1285"/>
                    </a:cubicBezTo>
                    <a:cubicBezTo>
                      <a:pt x="578" y="1271"/>
                      <a:pt x="559" y="1214"/>
                      <a:pt x="559" y="1195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/>
            </p:nvSpPr>
            <p:spPr bwMode="auto">
              <a:xfrm>
                <a:off x="1467" y="1003"/>
                <a:ext cx="279" cy="254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68" name="Freeform 28"/>
              <p:cNvSpPr>
                <a:spLocks/>
              </p:cNvSpPr>
              <p:nvPr/>
            </p:nvSpPr>
            <p:spPr bwMode="auto">
              <a:xfrm>
                <a:off x="1714" y="1262"/>
                <a:ext cx="17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0"/>
                  </a:cxn>
                  <a:cxn ang="0">
                    <a:pos x="18" y="120"/>
                  </a:cxn>
                  <a:cxn ang="0">
                    <a:pos x="30" y="54"/>
                  </a:cxn>
                  <a:cxn ang="0">
                    <a:pos x="12" y="0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71656" flipH="1">
              <a:off x="-386" y="3521"/>
              <a:ext cx="186" cy="189"/>
              <a:chOff x="4920" y="2408"/>
              <a:chExt cx="432" cy="432"/>
            </a:xfrm>
          </p:grpSpPr>
          <p:sp>
            <p:nvSpPr>
              <p:cNvPr id="112670" name="AutoShape 30"/>
              <p:cNvSpPr>
                <a:spLocks noChangeArrowheads="1"/>
              </p:cNvSpPr>
              <p:nvPr/>
            </p:nvSpPr>
            <p:spPr bwMode="auto">
              <a:xfrm>
                <a:off x="4920" y="2424"/>
                <a:ext cx="432" cy="416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71" name="Oval 31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71656" flipH="1">
              <a:off x="-1197" y="3612"/>
              <a:ext cx="186" cy="189"/>
              <a:chOff x="4920" y="2408"/>
              <a:chExt cx="432" cy="432"/>
            </a:xfrm>
          </p:grpSpPr>
          <p:sp>
            <p:nvSpPr>
              <p:cNvPr id="112673" name="AutoShape 33"/>
              <p:cNvSpPr>
                <a:spLocks noChangeArrowheads="1"/>
              </p:cNvSpPr>
              <p:nvPr/>
            </p:nvSpPr>
            <p:spPr bwMode="auto">
              <a:xfrm>
                <a:off x="4920" y="2424"/>
                <a:ext cx="432" cy="416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74" name="Oval 34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79388" y="6165850"/>
            <a:ext cx="304800" cy="381000"/>
            <a:chOff x="2464" y="3024"/>
            <a:chExt cx="399" cy="432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2677" name="Oval 37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78" name="Oval 38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79" name="Oval 39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680" name="Freeform 40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2916238" y="5805488"/>
            <a:ext cx="304800" cy="381000"/>
            <a:chOff x="2464" y="3024"/>
            <a:chExt cx="399" cy="432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2683" name="Oval 43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84" name="Oval 44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85" name="Oval 45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686" name="Freeform 46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839200" y="5229225"/>
            <a:ext cx="304800" cy="381000"/>
            <a:chOff x="2464" y="3024"/>
            <a:chExt cx="399" cy="432"/>
          </a:xfrm>
        </p:grpSpPr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2689" name="Oval 4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0" name="Oval 5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1" name="Oval 5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692" name="Freeform 52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5651500" y="5516563"/>
            <a:ext cx="304800" cy="381000"/>
            <a:chOff x="2464" y="3024"/>
            <a:chExt cx="399" cy="432"/>
          </a:xfrm>
        </p:grpSpPr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2695" name="Oval 5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6" name="Oval 5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7" name="Oval 5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698" name="Freeform 58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9" name="Text Box 59"/>
          <p:cNvSpPr txBox="1">
            <a:spLocks noChangeArrowheads="1"/>
          </p:cNvSpPr>
          <p:nvPr/>
        </p:nvSpPr>
        <p:spPr bwMode="auto">
          <a:xfrm>
            <a:off x="2627313" y="61658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1 час</a:t>
            </a:r>
          </a:p>
        </p:txBody>
      </p:sp>
      <p:sp>
        <p:nvSpPr>
          <p:cNvPr id="112700" name="Text Box 60"/>
          <p:cNvSpPr txBox="1">
            <a:spLocks noChangeArrowheads="1"/>
          </p:cNvSpPr>
          <p:nvPr/>
        </p:nvSpPr>
        <p:spPr bwMode="auto">
          <a:xfrm>
            <a:off x="5508625" y="6021388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 часа</a:t>
            </a:r>
          </a:p>
        </p:txBody>
      </p:sp>
      <p:sp>
        <p:nvSpPr>
          <p:cNvPr id="112701" name="Text Box 61"/>
          <p:cNvSpPr txBox="1">
            <a:spLocks noChangeArrowheads="1"/>
          </p:cNvSpPr>
          <p:nvPr/>
        </p:nvSpPr>
        <p:spPr bwMode="auto">
          <a:xfrm>
            <a:off x="8255000" y="5734050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 часа</a:t>
            </a:r>
          </a:p>
        </p:txBody>
      </p:sp>
      <p:sp>
        <p:nvSpPr>
          <p:cNvPr id="112702" name="WordArt 62"/>
          <p:cNvSpPr>
            <a:spLocks noChangeArrowheads="1" noChangeShapeType="1" noTextEdit="1"/>
          </p:cNvSpPr>
          <p:nvPr/>
        </p:nvSpPr>
        <p:spPr bwMode="auto">
          <a:xfrm>
            <a:off x="4356100" y="3933825"/>
            <a:ext cx="504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32284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6069E-6 L 1.10104 -0.17341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7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 flipV="1">
            <a:off x="250825" y="4292600"/>
            <a:ext cx="8736013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 rot="-424312">
            <a:off x="4284663" y="5229225"/>
            <a:ext cx="1789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30 км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9688" y="5534025"/>
            <a:ext cx="9183688" cy="1400175"/>
            <a:chOff x="-25" y="3339"/>
            <a:chExt cx="5785" cy="8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 flipV="1">
              <a:off x="-25" y="4116"/>
              <a:ext cx="232" cy="76"/>
              <a:chOff x="2199" y="3091"/>
              <a:chExt cx="432" cy="140"/>
            </a:xfrm>
          </p:grpSpPr>
          <p:sp>
            <p:nvSpPr>
              <p:cNvPr id="114694" name="Freeform 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Freeform 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 flipV="1">
              <a:off x="-25" y="4052"/>
              <a:ext cx="232" cy="76"/>
              <a:chOff x="2199" y="3091"/>
              <a:chExt cx="432" cy="140"/>
            </a:xfrm>
          </p:grpSpPr>
          <p:sp>
            <p:nvSpPr>
              <p:cNvPr id="114697" name="Freeform 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flipH="1" flipV="1">
              <a:off x="23" y="4012"/>
              <a:ext cx="232" cy="76"/>
              <a:chOff x="2199" y="3091"/>
              <a:chExt cx="432" cy="140"/>
            </a:xfrm>
          </p:grpSpPr>
          <p:sp>
            <p:nvSpPr>
              <p:cNvPr id="114700" name="Freeform 1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 flipH="1" flipV="1">
              <a:off x="63" y="3996"/>
              <a:ext cx="232" cy="76"/>
              <a:chOff x="2199" y="3091"/>
              <a:chExt cx="432" cy="140"/>
            </a:xfrm>
          </p:grpSpPr>
          <p:sp>
            <p:nvSpPr>
              <p:cNvPr id="114703" name="Freeform 1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4" name="Freeform 1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359" y="3765"/>
              <a:ext cx="1021" cy="296"/>
              <a:chOff x="3353" y="4024"/>
              <a:chExt cx="1021" cy="296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1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2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2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3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3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4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3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2" name="Group 5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4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1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5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43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4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5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46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7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79" y="3925"/>
              <a:ext cx="1021" cy="296"/>
              <a:chOff x="3353" y="4024"/>
              <a:chExt cx="1021" cy="296"/>
            </a:xfrm>
          </p:grpSpPr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28" name="Group 6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5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3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6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55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6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5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9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4816" name="Group 7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481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62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6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22" name="Group 7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65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66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25" name="Group 7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6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69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14828" name="Group 8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14831" name="Group 8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4834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73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4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37" name="Group 8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7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40" name="Group 9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7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4843" name="Group 9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484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8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49" name="Group 9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8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852" name="Group 10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478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9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14855" name="Group 103"/>
            <p:cNvGrpSpPr>
              <a:grpSpLocks/>
            </p:cNvGrpSpPr>
            <p:nvPr/>
          </p:nvGrpSpPr>
          <p:grpSpPr bwMode="auto">
            <a:xfrm>
              <a:off x="23" y="3656"/>
              <a:ext cx="104" cy="52"/>
              <a:chOff x="2199" y="3091"/>
              <a:chExt cx="432" cy="140"/>
            </a:xfrm>
          </p:grpSpPr>
          <p:sp>
            <p:nvSpPr>
              <p:cNvPr id="114792" name="Freeform 10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93" name="Freeform 10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58" name="Group 106"/>
            <p:cNvGrpSpPr>
              <a:grpSpLocks/>
            </p:cNvGrpSpPr>
            <p:nvPr/>
          </p:nvGrpSpPr>
          <p:grpSpPr bwMode="auto">
            <a:xfrm>
              <a:off x="23" y="3592"/>
              <a:ext cx="104" cy="52"/>
              <a:chOff x="2199" y="3091"/>
              <a:chExt cx="432" cy="140"/>
            </a:xfrm>
          </p:grpSpPr>
          <p:sp>
            <p:nvSpPr>
              <p:cNvPr id="114795" name="Freeform 10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96" name="Freeform 10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61" name="Group 109"/>
            <p:cNvGrpSpPr>
              <a:grpSpLocks/>
            </p:cNvGrpSpPr>
            <p:nvPr/>
          </p:nvGrpSpPr>
          <p:grpSpPr bwMode="auto">
            <a:xfrm>
              <a:off x="71" y="3552"/>
              <a:ext cx="104" cy="52"/>
              <a:chOff x="2199" y="3091"/>
              <a:chExt cx="432" cy="140"/>
            </a:xfrm>
          </p:grpSpPr>
          <p:sp>
            <p:nvSpPr>
              <p:cNvPr id="114798" name="Freeform 11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99" name="Freeform 11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64" name="Group 112"/>
            <p:cNvGrpSpPr>
              <a:grpSpLocks/>
            </p:cNvGrpSpPr>
            <p:nvPr/>
          </p:nvGrpSpPr>
          <p:grpSpPr bwMode="auto">
            <a:xfrm>
              <a:off x="176" y="3339"/>
              <a:ext cx="5584" cy="859"/>
              <a:chOff x="47" y="2784"/>
              <a:chExt cx="5584" cy="859"/>
            </a:xfrm>
          </p:grpSpPr>
          <p:grpSp>
            <p:nvGrpSpPr>
              <p:cNvPr id="114867" name="Group 113"/>
              <p:cNvGrpSpPr>
                <a:grpSpLocks/>
              </p:cNvGrpSpPr>
              <p:nvPr/>
            </p:nvGrpSpPr>
            <p:grpSpPr bwMode="auto">
              <a:xfrm>
                <a:off x="1839" y="3075"/>
                <a:ext cx="216" cy="116"/>
                <a:chOff x="2199" y="3091"/>
                <a:chExt cx="432" cy="140"/>
              </a:xfrm>
            </p:grpSpPr>
            <p:sp>
              <p:nvSpPr>
                <p:cNvPr id="114802" name="Freeform 1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03" name="Freeform 1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70" name="Group 116"/>
              <p:cNvGrpSpPr>
                <a:grpSpLocks/>
              </p:cNvGrpSpPr>
              <p:nvPr/>
            </p:nvGrpSpPr>
            <p:grpSpPr bwMode="auto">
              <a:xfrm>
                <a:off x="3551" y="3091"/>
                <a:ext cx="432" cy="140"/>
                <a:chOff x="2199" y="3091"/>
                <a:chExt cx="432" cy="140"/>
              </a:xfrm>
            </p:grpSpPr>
            <p:sp>
              <p:nvSpPr>
                <p:cNvPr id="114805" name="Freeform 1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06" name="Freeform 1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73" name="Group 119"/>
              <p:cNvGrpSpPr>
                <a:grpSpLocks/>
              </p:cNvGrpSpPr>
              <p:nvPr/>
            </p:nvGrpSpPr>
            <p:grpSpPr bwMode="auto">
              <a:xfrm rot="10627022">
                <a:off x="618" y="3414"/>
                <a:ext cx="432" cy="140"/>
                <a:chOff x="2199" y="3091"/>
                <a:chExt cx="432" cy="140"/>
              </a:xfrm>
            </p:grpSpPr>
            <p:sp>
              <p:nvSpPr>
                <p:cNvPr id="114808" name="Freeform 1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09" name="Freeform 1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76" name="Group 122"/>
              <p:cNvGrpSpPr>
                <a:grpSpLocks/>
              </p:cNvGrpSpPr>
              <p:nvPr/>
            </p:nvGrpSpPr>
            <p:grpSpPr bwMode="auto">
              <a:xfrm>
                <a:off x="2791" y="3027"/>
                <a:ext cx="104" cy="52"/>
                <a:chOff x="2199" y="3091"/>
                <a:chExt cx="432" cy="140"/>
              </a:xfrm>
            </p:grpSpPr>
            <p:sp>
              <p:nvSpPr>
                <p:cNvPr id="114811" name="Freeform 1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12" name="Freeform 1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79" name="Group 125"/>
              <p:cNvGrpSpPr>
                <a:grpSpLocks/>
              </p:cNvGrpSpPr>
              <p:nvPr/>
            </p:nvGrpSpPr>
            <p:grpSpPr bwMode="auto">
              <a:xfrm>
                <a:off x="4591" y="2907"/>
                <a:ext cx="104" cy="52"/>
                <a:chOff x="2199" y="3091"/>
                <a:chExt cx="432" cy="140"/>
              </a:xfrm>
            </p:grpSpPr>
            <p:sp>
              <p:nvSpPr>
                <p:cNvPr id="114814" name="Freeform 1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15" name="Freeform 1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82" name="Group 128"/>
              <p:cNvGrpSpPr>
                <a:grpSpLocks/>
              </p:cNvGrpSpPr>
              <p:nvPr/>
            </p:nvGrpSpPr>
            <p:grpSpPr bwMode="auto">
              <a:xfrm>
                <a:off x="5272" y="3339"/>
                <a:ext cx="104" cy="52"/>
                <a:chOff x="2199" y="3091"/>
                <a:chExt cx="432" cy="140"/>
              </a:xfrm>
            </p:grpSpPr>
            <p:sp>
              <p:nvSpPr>
                <p:cNvPr id="114817" name="Freeform 1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18" name="Freeform 1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85" name="Group 131"/>
              <p:cNvGrpSpPr>
                <a:grpSpLocks/>
              </p:cNvGrpSpPr>
              <p:nvPr/>
            </p:nvGrpSpPr>
            <p:grpSpPr bwMode="auto">
              <a:xfrm>
                <a:off x="5128" y="3371"/>
                <a:ext cx="104" cy="52"/>
                <a:chOff x="2199" y="3091"/>
                <a:chExt cx="432" cy="140"/>
              </a:xfrm>
            </p:grpSpPr>
            <p:sp>
              <p:nvSpPr>
                <p:cNvPr id="114820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21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88" name="Group 134"/>
              <p:cNvGrpSpPr>
                <a:grpSpLocks/>
              </p:cNvGrpSpPr>
              <p:nvPr/>
            </p:nvGrpSpPr>
            <p:grpSpPr bwMode="auto">
              <a:xfrm>
                <a:off x="5024" y="3387"/>
                <a:ext cx="104" cy="52"/>
                <a:chOff x="2199" y="3091"/>
                <a:chExt cx="432" cy="140"/>
              </a:xfrm>
            </p:grpSpPr>
            <p:sp>
              <p:nvSpPr>
                <p:cNvPr id="114823" name="Freeform 1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24" name="Freeform 1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91" name="Group 137"/>
              <p:cNvGrpSpPr>
                <a:grpSpLocks/>
              </p:cNvGrpSpPr>
              <p:nvPr/>
            </p:nvGrpSpPr>
            <p:grpSpPr bwMode="auto">
              <a:xfrm>
                <a:off x="5024" y="3323"/>
                <a:ext cx="104" cy="52"/>
                <a:chOff x="2199" y="3091"/>
                <a:chExt cx="432" cy="140"/>
              </a:xfrm>
            </p:grpSpPr>
            <p:sp>
              <p:nvSpPr>
                <p:cNvPr id="114826" name="Freeform 1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27" name="Freeform 1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94" name="Group 140"/>
              <p:cNvGrpSpPr>
                <a:grpSpLocks/>
              </p:cNvGrpSpPr>
              <p:nvPr/>
            </p:nvGrpSpPr>
            <p:grpSpPr bwMode="auto">
              <a:xfrm>
                <a:off x="5072" y="3283"/>
                <a:ext cx="104" cy="52"/>
                <a:chOff x="2199" y="3091"/>
                <a:chExt cx="432" cy="140"/>
              </a:xfrm>
            </p:grpSpPr>
            <p:sp>
              <p:nvSpPr>
                <p:cNvPr id="114829" name="Freeform 1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30" name="Freeform 1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897" name="Group 143"/>
              <p:cNvGrpSpPr>
                <a:grpSpLocks/>
              </p:cNvGrpSpPr>
              <p:nvPr/>
            </p:nvGrpSpPr>
            <p:grpSpPr bwMode="auto">
              <a:xfrm>
                <a:off x="5112" y="3267"/>
                <a:ext cx="104" cy="52"/>
                <a:chOff x="2199" y="3091"/>
                <a:chExt cx="432" cy="140"/>
              </a:xfrm>
            </p:grpSpPr>
            <p:sp>
              <p:nvSpPr>
                <p:cNvPr id="114832" name="Freeform 1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33" name="Freeform 1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00" name="Group 146"/>
              <p:cNvGrpSpPr>
                <a:grpSpLocks/>
              </p:cNvGrpSpPr>
              <p:nvPr/>
            </p:nvGrpSpPr>
            <p:grpSpPr bwMode="auto">
              <a:xfrm>
                <a:off x="5160" y="3243"/>
                <a:ext cx="104" cy="52"/>
                <a:chOff x="2199" y="3091"/>
                <a:chExt cx="432" cy="140"/>
              </a:xfrm>
            </p:grpSpPr>
            <p:sp>
              <p:nvSpPr>
                <p:cNvPr id="114835" name="Freeform 1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36" name="Freeform 1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03" name="Group 149"/>
              <p:cNvGrpSpPr>
                <a:grpSpLocks/>
              </p:cNvGrpSpPr>
              <p:nvPr/>
            </p:nvGrpSpPr>
            <p:grpSpPr bwMode="auto">
              <a:xfrm>
                <a:off x="5288" y="3195"/>
                <a:ext cx="104" cy="52"/>
                <a:chOff x="2199" y="3091"/>
                <a:chExt cx="432" cy="140"/>
              </a:xfrm>
            </p:grpSpPr>
            <p:sp>
              <p:nvSpPr>
                <p:cNvPr id="114838" name="Freeform 1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39" name="Freeform 1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06" name="Group 152"/>
              <p:cNvGrpSpPr>
                <a:grpSpLocks/>
              </p:cNvGrpSpPr>
              <p:nvPr/>
            </p:nvGrpSpPr>
            <p:grpSpPr bwMode="auto">
              <a:xfrm>
                <a:off x="4656" y="3283"/>
                <a:ext cx="104" cy="52"/>
                <a:chOff x="2199" y="3091"/>
                <a:chExt cx="432" cy="140"/>
              </a:xfrm>
            </p:grpSpPr>
            <p:sp>
              <p:nvSpPr>
                <p:cNvPr id="114841" name="Freeform 1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42" name="Freeform 1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09" name="Group 155"/>
              <p:cNvGrpSpPr>
                <a:grpSpLocks/>
              </p:cNvGrpSpPr>
              <p:nvPr/>
            </p:nvGrpSpPr>
            <p:grpSpPr bwMode="auto">
              <a:xfrm>
                <a:off x="5488" y="3195"/>
                <a:ext cx="104" cy="52"/>
                <a:chOff x="2199" y="3091"/>
                <a:chExt cx="432" cy="140"/>
              </a:xfrm>
            </p:grpSpPr>
            <p:sp>
              <p:nvSpPr>
                <p:cNvPr id="114844" name="Freeform 1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45" name="Freeform 1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12" name="Group 158"/>
              <p:cNvGrpSpPr>
                <a:grpSpLocks/>
              </p:cNvGrpSpPr>
              <p:nvPr/>
            </p:nvGrpSpPr>
            <p:grpSpPr bwMode="auto">
              <a:xfrm>
                <a:off x="5175" y="2955"/>
                <a:ext cx="104" cy="52"/>
                <a:chOff x="2199" y="3091"/>
                <a:chExt cx="432" cy="140"/>
              </a:xfrm>
            </p:grpSpPr>
            <p:sp>
              <p:nvSpPr>
                <p:cNvPr id="114847" name="Freeform 1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48" name="Freeform 1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15" name="Group 161"/>
              <p:cNvGrpSpPr>
                <a:grpSpLocks/>
              </p:cNvGrpSpPr>
              <p:nvPr/>
            </p:nvGrpSpPr>
            <p:grpSpPr bwMode="auto">
              <a:xfrm>
                <a:off x="5375" y="2955"/>
                <a:ext cx="104" cy="52"/>
                <a:chOff x="2199" y="3091"/>
                <a:chExt cx="432" cy="140"/>
              </a:xfrm>
            </p:grpSpPr>
            <p:sp>
              <p:nvSpPr>
                <p:cNvPr id="114850" name="Freeform 1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51" name="Freeform 1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18" name="Group 164"/>
              <p:cNvGrpSpPr>
                <a:grpSpLocks/>
              </p:cNvGrpSpPr>
              <p:nvPr/>
            </p:nvGrpSpPr>
            <p:grpSpPr bwMode="auto">
              <a:xfrm>
                <a:off x="2280" y="3176"/>
                <a:ext cx="119" cy="53"/>
                <a:chOff x="2199" y="3091"/>
                <a:chExt cx="432" cy="140"/>
              </a:xfrm>
            </p:grpSpPr>
            <p:sp>
              <p:nvSpPr>
                <p:cNvPr id="114853" name="Freeform 1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54" name="Freeform 1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21" name="Group 167"/>
              <p:cNvGrpSpPr>
                <a:grpSpLocks/>
              </p:cNvGrpSpPr>
              <p:nvPr/>
            </p:nvGrpSpPr>
            <p:grpSpPr bwMode="auto">
              <a:xfrm>
                <a:off x="1672" y="3192"/>
                <a:ext cx="104" cy="52"/>
                <a:chOff x="2199" y="3091"/>
                <a:chExt cx="432" cy="140"/>
              </a:xfrm>
            </p:grpSpPr>
            <p:sp>
              <p:nvSpPr>
                <p:cNvPr id="114856" name="Freeform 1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57" name="Freeform 1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24" name="Group 170"/>
              <p:cNvGrpSpPr>
                <a:grpSpLocks/>
              </p:cNvGrpSpPr>
              <p:nvPr/>
            </p:nvGrpSpPr>
            <p:grpSpPr bwMode="auto">
              <a:xfrm>
                <a:off x="1568" y="3208"/>
                <a:ext cx="104" cy="52"/>
                <a:chOff x="2199" y="3091"/>
                <a:chExt cx="432" cy="140"/>
              </a:xfrm>
            </p:grpSpPr>
            <p:sp>
              <p:nvSpPr>
                <p:cNvPr id="114859" name="Freeform 1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60" name="Freeform 1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27" name="Group 173"/>
              <p:cNvGrpSpPr>
                <a:grpSpLocks/>
              </p:cNvGrpSpPr>
              <p:nvPr/>
            </p:nvGrpSpPr>
            <p:grpSpPr bwMode="auto">
              <a:xfrm>
                <a:off x="1568" y="3144"/>
                <a:ext cx="104" cy="52"/>
                <a:chOff x="2199" y="3091"/>
                <a:chExt cx="432" cy="140"/>
              </a:xfrm>
            </p:grpSpPr>
            <p:sp>
              <p:nvSpPr>
                <p:cNvPr id="114862" name="Freeform 1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63" name="Freeform 1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30" name="Group 176"/>
              <p:cNvGrpSpPr>
                <a:grpSpLocks/>
              </p:cNvGrpSpPr>
              <p:nvPr/>
            </p:nvGrpSpPr>
            <p:grpSpPr bwMode="auto">
              <a:xfrm>
                <a:off x="1616" y="3104"/>
                <a:ext cx="104" cy="52"/>
                <a:chOff x="2199" y="3091"/>
                <a:chExt cx="432" cy="140"/>
              </a:xfrm>
            </p:grpSpPr>
            <p:sp>
              <p:nvSpPr>
                <p:cNvPr id="114865" name="Freeform 1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66" name="Freeform 1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33" name="Group 179"/>
              <p:cNvGrpSpPr>
                <a:grpSpLocks/>
              </p:cNvGrpSpPr>
              <p:nvPr/>
            </p:nvGrpSpPr>
            <p:grpSpPr bwMode="auto">
              <a:xfrm>
                <a:off x="1656" y="3088"/>
                <a:ext cx="104" cy="52"/>
                <a:chOff x="2199" y="3091"/>
                <a:chExt cx="432" cy="140"/>
              </a:xfrm>
            </p:grpSpPr>
            <p:sp>
              <p:nvSpPr>
                <p:cNvPr id="114868" name="Freeform 18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69" name="Freeform 18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36" name="Group 182"/>
              <p:cNvGrpSpPr>
                <a:grpSpLocks/>
              </p:cNvGrpSpPr>
              <p:nvPr/>
            </p:nvGrpSpPr>
            <p:grpSpPr bwMode="auto">
              <a:xfrm>
                <a:off x="2168" y="3080"/>
                <a:ext cx="119" cy="53"/>
                <a:chOff x="2199" y="3091"/>
                <a:chExt cx="432" cy="140"/>
              </a:xfrm>
            </p:grpSpPr>
            <p:sp>
              <p:nvSpPr>
                <p:cNvPr id="114871" name="Freeform 18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72" name="Freeform 18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39" name="Group 185"/>
              <p:cNvGrpSpPr>
                <a:grpSpLocks/>
              </p:cNvGrpSpPr>
              <p:nvPr/>
            </p:nvGrpSpPr>
            <p:grpSpPr bwMode="auto">
              <a:xfrm>
                <a:off x="2296" y="3032"/>
                <a:ext cx="119" cy="53"/>
                <a:chOff x="2199" y="3091"/>
                <a:chExt cx="432" cy="140"/>
              </a:xfrm>
            </p:grpSpPr>
            <p:sp>
              <p:nvSpPr>
                <p:cNvPr id="114874" name="Freeform 1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75" name="Freeform 1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42" name="Group 188"/>
              <p:cNvGrpSpPr>
                <a:grpSpLocks/>
              </p:cNvGrpSpPr>
              <p:nvPr/>
            </p:nvGrpSpPr>
            <p:grpSpPr bwMode="auto">
              <a:xfrm>
                <a:off x="1456" y="3168"/>
                <a:ext cx="104" cy="52"/>
                <a:chOff x="2199" y="3091"/>
                <a:chExt cx="432" cy="140"/>
              </a:xfrm>
            </p:grpSpPr>
            <p:sp>
              <p:nvSpPr>
                <p:cNvPr id="114877" name="Freeform 1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78" name="Freeform 1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45" name="Group 191"/>
              <p:cNvGrpSpPr>
                <a:grpSpLocks/>
              </p:cNvGrpSpPr>
              <p:nvPr/>
            </p:nvGrpSpPr>
            <p:grpSpPr bwMode="auto">
              <a:xfrm>
                <a:off x="1312" y="3200"/>
                <a:ext cx="104" cy="52"/>
                <a:chOff x="2199" y="3091"/>
                <a:chExt cx="432" cy="140"/>
              </a:xfrm>
            </p:grpSpPr>
            <p:sp>
              <p:nvSpPr>
                <p:cNvPr id="114880" name="Freeform 1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81" name="Freeform 1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48" name="Group 194"/>
              <p:cNvGrpSpPr>
                <a:grpSpLocks/>
              </p:cNvGrpSpPr>
              <p:nvPr/>
            </p:nvGrpSpPr>
            <p:grpSpPr bwMode="auto">
              <a:xfrm>
                <a:off x="1208" y="3216"/>
                <a:ext cx="104" cy="52"/>
                <a:chOff x="2199" y="3091"/>
                <a:chExt cx="432" cy="140"/>
              </a:xfrm>
            </p:grpSpPr>
            <p:sp>
              <p:nvSpPr>
                <p:cNvPr id="114883" name="Freeform 1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84" name="Freeform 1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51" name="Group 197"/>
              <p:cNvGrpSpPr>
                <a:grpSpLocks/>
              </p:cNvGrpSpPr>
              <p:nvPr/>
            </p:nvGrpSpPr>
            <p:grpSpPr bwMode="auto">
              <a:xfrm>
                <a:off x="1208" y="3152"/>
                <a:ext cx="104" cy="52"/>
                <a:chOff x="2199" y="3091"/>
                <a:chExt cx="432" cy="140"/>
              </a:xfrm>
            </p:grpSpPr>
            <p:sp>
              <p:nvSpPr>
                <p:cNvPr id="114886" name="Freeform 1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87" name="Freeform 1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54" name="Group 200"/>
              <p:cNvGrpSpPr>
                <a:grpSpLocks/>
              </p:cNvGrpSpPr>
              <p:nvPr/>
            </p:nvGrpSpPr>
            <p:grpSpPr bwMode="auto">
              <a:xfrm>
                <a:off x="1256" y="3112"/>
                <a:ext cx="104" cy="52"/>
                <a:chOff x="2199" y="3091"/>
                <a:chExt cx="432" cy="140"/>
              </a:xfrm>
            </p:grpSpPr>
            <p:sp>
              <p:nvSpPr>
                <p:cNvPr id="114889" name="Freeform 20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90" name="Freeform 20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57" name="Group 203"/>
              <p:cNvGrpSpPr>
                <a:grpSpLocks/>
              </p:cNvGrpSpPr>
              <p:nvPr/>
            </p:nvGrpSpPr>
            <p:grpSpPr bwMode="auto">
              <a:xfrm>
                <a:off x="1296" y="3096"/>
                <a:ext cx="104" cy="52"/>
                <a:chOff x="2199" y="3091"/>
                <a:chExt cx="432" cy="140"/>
              </a:xfrm>
            </p:grpSpPr>
            <p:sp>
              <p:nvSpPr>
                <p:cNvPr id="114892" name="Freeform 20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93" name="Freeform 20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60" name="Group 206"/>
              <p:cNvGrpSpPr>
                <a:grpSpLocks/>
              </p:cNvGrpSpPr>
              <p:nvPr/>
            </p:nvGrpSpPr>
            <p:grpSpPr bwMode="auto">
              <a:xfrm>
                <a:off x="1344" y="3072"/>
                <a:ext cx="104" cy="52"/>
                <a:chOff x="2199" y="3091"/>
                <a:chExt cx="432" cy="140"/>
              </a:xfrm>
            </p:grpSpPr>
            <p:sp>
              <p:nvSpPr>
                <p:cNvPr id="114895" name="Freeform 20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96" name="Freeform 20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63" name="Group 209"/>
              <p:cNvGrpSpPr>
                <a:grpSpLocks/>
              </p:cNvGrpSpPr>
              <p:nvPr/>
            </p:nvGrpSpPr>
            <p:grpSpPr bwMode="auto">
              <a:xfrm>
                <a:off x="1472" y="3024"/>
                <a:ext cx="104" cy="52"/>
                <a:chOff x="2199" y="3091"/>
                <a:chExt cx="432" cy="140"/>
              </a:xfrm>
            </p:grpSpPr>
            <p:sp>
              <p:nvSpPr>
                <p:cNvPr id="114898" name="Freeform 21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99" name="Freeform 21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66" name="Group 212"/>
              <p:cNvGrpSpPr>
                <a:grpSpLocks/>
              </p:cNvGrpSpPr>
              <p:nvPr/>
            </p:nvGrpSpPr>
            <p:grpSpPr bwMode="auto">
              <a:xfrm>
                <a:off x="1008" y="3288"/>
                <a:ext cx="104" cy="52"/>
                <a:chOff x="2199" y="3091"/>
                <a:chExt cx="432" cy="140"/>
              </a:xfrm>
            </p:grpSpPr>
            <p:sp>
              <p:nvSpPr>
                <p:cNvPr id="114901" name="Freeform 2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02" name="Freeform 2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69" name="Group 215"/>
              <p:cNvGrpSpPr>
                <a:grpSpLocks/>
              </p:cNvGrpSpPr>
              <p:nvPr/>
            </p:nvGrpSpPr>
            <p:grpSpPr bwMode="auto">
              <a:xfrm>
                <a:off x="864" y="3320"/>
                <a:ext cx="104" cy="52"/>
                <a:chOff x="2199" y="3091"/>
                <a:chExt cx="432" cy="140"/>
              </a:xfrm>
            </p:grpSpPr>
            <p:sp>
              <p:nvSpPr>
                <p:cNvPr id="114904" name="Freeform 21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05" name="Freeform 21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72" name="Group 218"/>
              <p:cNvGrpSpPr>
                <a:grpSpLocks/>
              </p:cNvGrpSpPr>
              <p:nvPr/>
            </p:nvGrpSpPr>
            <p:grpSpPr bwMode="auto">
              <a:xfrm>
                <a:off x="760" y="3336"/>
                <a:ext cx="104" cy="52"/>
                <a:chOff x="2199" y="3091"/>
                <a:chExt cx="432" cy="140"/>
              </a:xfrm>
            </p:grpSpPr>
            <p:sp>
              <p:nvSpPr>
                <p:cNvPr id="114907" name="Freeform 21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08" name="Freeform 22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75" name="Group 221"/>
              <p:cNvGrpSpPr>
                <a:grpSpLocks/>
              </p:cNvGrpSpPr>
              <p:nvPr/>
            </p:nvGrpSpPr>
            <p:grpSpPr bwMode="auto">
              <a:xfrm>
                <a:off x="760" y="3272"/>
                <a:ext cx="104" cy="52"/>
                <a:chOff x="2199" y="3091"/>
                <a:chExt cx="432" cy="140"/>
              </a:xfrm>
            </p:grpSpPr>
            <p:sp>
              <p:nvSpPr>
                <p:cNvPr id="114910" name="Freeform 22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11" name="Freeform 22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78" name="Group 224"/>
              <p:cNvGrpSpPr>
                <a:grpSpLocks/>
              </p:cNvGrpSpPr>
              <p:nvPr/>
            </p:nvGrpSpPr>
            <p:grpSpPr bwMode="auto">
              <a:xfrm>
                <a:off x="808" y="3232"/>
                <a:ext cx="104" cy="52"/>
                <a:chOff x="2199" y="3091"/>
                <a:chExt cx="432" cy="140"/>
              </a:xfrm>
            </p:grpSpPr>
            <p:sp>
              <p:nvSpPr>
                <p:cNvPr id="114913" name="Freeform 22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14" name="Freeform 22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81" name="Group 227"/>
              <p:cNvGrpSpPr>
                <a:grpSpLocks/>
              </p:cNvGrpSpPr>
              <p:nvPr/>
            </p:nvGrpSpPr>
            <p:grpSpPr bwMode="auto">
              <a:xfrm>
                <a:off x="848" y="3216"/>
                <a:ext cx="104" cy="52"/>
                <a:chOff x="2199" y="3091"/>
                <a:chExt cx="432" cy="140"/>
              </a:xfrm>
            </p:grpSpPr>
            <p:sp>
              <p:nvSpPr>
                <p:cNvPr id="114916" name="Freeform 22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17" name="Freeform 22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84" name="Group 230"/>
              <p:cNvGrpSpPr>
                <a:grpSpLocks/>
              </p:cNvGrpSpPr>
              <p:nvPr/>
            </p:nvGrpSpPr>
            <p:grpSpPr bwMode="auto">
              <a:xfrm>
                <a:off x="896" y="3192"/>
                <a:ext cx="104" cy="52"/>
                <a:chOff x="2199" y="3091"/>
                <a:chExt cx="432" cy="140"/>
              </a:xfrm>
            </p:grpSpPr>
            <p:sp>
              <p:nvSpPr>
                <p:cNvPr id="114919" name="Freeform 23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20" name="Freeform 23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87" name="Group 233"/>
              <p:cNvGrpSpPr>
                <a:grpSpLocks/>
              </p:cNvGrpSpPr>
              <p:nvPr/>
            </p:nvGrpSpPr>
            <p:grpSpPr bwMode="auto">
              <a:xfrm>
                <a:off x="1024" y="3144"/>
                <a:ext cx="104" cy="52"/>
                <a:chOff x="2199" y="3091"/>
                <a:chExt cx="432" cy="140"/>
              </a:xfrm>
            </p:grpSpPr>
            <p:sp>
              <p:nvSpPr>
                <p:cNvPr id="114922" name="Freeform 23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23" name="Freeform 23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90" name="Group 236"/>
              <p:cNvGrpSpPr>
                <a:grpSpLocks/>
              </p:cNvGrpSpPr>
              <p:nvPr/>
            </p:nvGrpSpPr>
            <p:grpSpPr bwMode="auto">
              <a:xfrm>
                <a:off x="351" y="3091"/>
                <a:ext cx="104" cy="52"/>
                <a:chOff x="2199" y="3091"/>
                <a:chExt cx="432" cy="140"/>
              </a:xfrm>
            </p:grpSpPr>
            <p:sp>
              <p:nvSpPr>
                <p:cNvPr id="114925" name="Freeform 23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26" name="Freeform 23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93" name="Group 239"/>
              <p:cNvGrpSpPr>
                <a:grpSpLocks/>
              </p:cNvGrpSpPr>
              <p:nvPr/>
            </p:nvGrpSpPr>
            <p:grpSpPr bwMode="auto">
              <a:xfrm>
                <a:off x="207" y="3123"/>
                <a:ext cx="104" cy="52"/>
                <a:chOff x="2199" y="3091"/>
                <a:chExt cx="432" cy="140"/>
              </a:xfrm>
            </p:grpSpPr>
            <p:sp>
              <p:nvSpPr>
                <p:cNvPr id="114928" name="Freeform 24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29" name="Freeform 24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96" name="Group 242"/>
              <p:cNvGrpSpPr>
                <a:grpSpLocks/>
              </p:cNvGrpSpPr>
              <p:nvPr/>
            </p:nvGrpSpPr>
            <p:grpSpPr bwMode="auto">
              <a:xfrm>
                <a:off x="103" y="3139"/>
                <a:ext cx="104" cy="52"/>
                <a:chOff x="2199" y="3091"/>
                <a:chExt cx="432" cy="140"/>
              </a:xfrm>
            </p:grpSpPr>
            <p:sp>
              <p:nvSpPr>
                <p:cNvPr id="114931" name="Freeform 24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32" name="Freeform 24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999" name="Group 245"/>
              <p:cNvGrpSpPr>
                <a:grpSpLocks/>
              </p:cNvGrpSpPr>
              <p:nvPr/>
            </p:nvGrpSpPr>
            <p:grpSpPr bwMode="auto">
              <a:xfrm>
                <a:off x="103" y="3075"/>
                <a:ext cx="104" cy="52"/>
                <a:chOff x="2199" y="3091"/>
                <a:chExt cx="432" cy="140"/>
              </a:xfrm>
            </p:grpSpPr>
            <p:sp>
              <p:nvSpPr>
                <p:cNvPr id="114934" name="Freeform 24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35" name="Freeform 24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02" name="Group 248"/>
              <p:cNvGrpSpPr>
                <a:grpSpLocks/>
              </p:cNvGrpSpPr>
              <p:nvPr/>
            </p:nvGrpSpPr>
            <p:grpSpPr bwMode="auto">
              <a:xfrm>
                <a:off x="151" y="3035"/>
                <a:ext cx="104" cy="52"/>
                <a:chOff x="2199" y="3091"/>
                <a:chExt cx="432" cy="140"/>
              </a:xfrm>
            </p:grpSpPr>
            <p:sp>
              <p:nvSpPr>
                <p:cNvPr id="114937" name="Freeform 24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38" name="Freeform 25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05" name="Group 251"/>
              <p:cNvGrpSpPr>
                <a:grpSpLocks/>
              </p:cNvGrpSpPr>
              <p:nvPr/>
            </p:nvGrpSpPr>
            <p:grpSpPr bwMode="auto">
              <a:xfrm>
                <a:off x="191" y="3019"/>
                <a:ext cx="104" cy="52"/>
                <a:chOff x="2199" y="3091"/>
                <a:chExt cx="432" cy="140"/>
              </a:xfrm>
            </p:grpSpPr>
            <p:sp>
              <p:nvSpPr>
                <p:cNvPr id="114940" name="Freeform 25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41" name="Freeform 25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08" name="Group 254"/>
              <p:cNvGrpSpPr>
                <a:grpSpLocks/>
              </p:cNvGrpSpPr>
              <p:nvPr/>
            </p:nvGrpSpPr>
            <p:grpSpPr bwMode="auto">
              <a:xfrm>
                <a:off x="239" y="2995"/>
                <a:ext cx="104" cy="52"/>
                <a:chOff x="2199" y="3091"/>
                <a:chExt cx="432" cy="140"/>
              </a:xfrm>
            </p:grpSpPr>
            <p:sp>
              <p:nvSpPr>
                <p:cNvPr id="114943" name="Freeform 25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44" name="Freeform 25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11" name="Group 257"/>
              <p:cNvGrpSpPr>
                <a:grpSpLocks/>
              </p:cNvGrpSpPr>
              <p:nvPr/>
            </p:nvGrpSpPr>
            <p:grpSpPr bwMode="auto">
              <a:xfrm>
                <a:off x="367" y="2947"/>
                <a:ext cx="104" cy="52"/>
                <a:chOff x="2199" y="3091"/>
                <a:chExt cx="432" cy="140"/>
              </a:xfrm>
            </p:grpSpPr>
            <p:sp>
              <p:nvSpPr>
                <p:cNvPr id="114946" name="Freeform 25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47" name="Freeform 25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12" name="Group 260"/>
              <p:cNvGrpSpPr>
                <a:grpSpLocks/>
              </p:cNvGrpSpPr>
              <p:nvPr/>
            </p:nvGrpSpPr>
            <p:grpSpPr bwMode="auto">
              <a:xfrm flipH="1" flipV="1">
                <a:off x="191" y="3535"/>
                <a:ext cx="232" cy="76"/>
                <a:chOff x="2199" y="3091"/>
                <a:chExt cx="432" cy="140"/>
              </a:xfrm>
            </p:grpSpPr>
            <p:sp>
              <p:nvSpPr>
                <p:cNvPr id="114949" name="Freeform 26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50" name="Freeform 26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13" name="Group 263"/>
              <p:cNvGrpSpPr>
                <a:grpSpLocks/>
              </p:cNvGrpSpPr>
              <p:nvPr/>
            </p:nvGrpSpPr>
            <p:grpSpPr bwMode="auto">
              <a:xfrm flipH="1" flipV="1">
                <a:off x="47" y="3567"/>
                <a:ext cx="232" cy="76"/>
                <a:chOff x="2199" y="3091"/>
                <a:chExt cx="432" cy="140"/>
              </a:xfrm>
            </p:grpSpPr>
            <p:sp>
              <p:nvSpPr>
                <p:cNvPr id="114952" name="Freeform 26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53" name="Freeform 26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14" name="Group 266"/>
              <p:cNvGrpSpPr>
                <a:grpSpLocks/>
              </p:cNvGrpSpPr>
              <p:nvPr/>
            </p:nvGrpSpPr>
            <p:grpSpPr bwMode="auto">
              <a:xfrm flipH="1" flipV="1">
                <a:off x="79" y="3439"/>
                <a:ext cx="232" cy="76"/>
                <a:chOff x="2199" y="3091"/>
                <a:chExt cx="432" cy="140"/>
              </a:xfrm>
            </p:grpSpPr>
            <p:sp>
              <p:nvSpPr>
                <p:cNvPr id="114955" name="Freeform 26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56" name="Freeform 26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17" name="Group 269"/>
              <p:cNvGrpSpPr>
                <a:grpSpLocks/>
              </p:cNvGrpSpPr>
              <p:nvPr/>
            </p:nvGrpSpPr>
            <p:grpSpPr bwMode="auto">
              <a:xfrm flipH="1" flipV="1">
                <a:off x="207" y="3391"/>
                <a:ext cx="232" cy="76"/>
                <a:chOff x="2199" y="3091"/>
                <a:chExt cx="432" cy="140"/>
              </a:xfrm>
            </p:grpSpPr>
            <p:sp>
              <p:nvSpPr>
                <p:cNvPr id="114958" name="Freeform 27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59" name="Freeform 27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20" name="Group 272"/>
              <p:cNvGrpSpPr>
                <a:grpSpLocks/>
              </p:cNvGrpSpPr>
              <p:nvPr/>
            </p:nvGrpSpPr>
            <p:grpSpPr bwMode="auto">
              <a:xfrm>
                <a:off x="920" y="3200"/>
                <a:ext cx="104" cy="52"/>
                <a:chOff x="2199" y="3091"/>
                <a:chExt cx="432" cy="140"/>
              </a:xfrm>
            </p:grpSpPr>
            <p:sp>
              <p:nvSpPr>
                <p:cNvPr id="114961" name="Freeform 27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62" name="Freeform 27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23" name="Group 275"/>
              <p:cNvGrpSpPr>
                <a:grpSpLocks/>
              </p:cNvGrpSpPr>
              <p:nvPr/>
            </p:nvGrpSpPr>
            <p:grpSpPr bwMode="auto">
              <a:xfrm>
                <a:off x="4359" y="3283"/>
                <a:ext cx="104" cy="52"/>
                <a:chOff x="2199" y="3091"/>
                <a:chExt cx="432" cy="140"/>
              </a:xfrm>
            </p:grpSpPr>
            <p:sp>
              <p:nvSpPr>
                <p:cNvPr id="114964" name="Freeform 27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65" name="Freeform 27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24" name="Group 278"/>
              <p:cNvGrpSpPr>
                <a:grpSpLocks/>
              </p:cNvGrpSpPr>
              <p:nvPr/>
            </p:nvGrpSpPr>
            <p:grpSpPr bwMode="auto">
              <a:xfrm>
                <a:off x="4215" y="3315"/>
                <a:ext cx="104" cy="52"/>
                <a:chOff x="2199" y="3091"/>
                <a:chExt cx="432" cy="140"/>
              </a:xfrm>
            </p:grpSpPr>
            <p:sp>
              <p:nvSpPr>
                <p:cNvPr id="114967" name="Freeform 27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68" name="Freeform 28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27" name="Group 281"/>
              <p:cNvGrpSpPr>
                <a:grpSpLocks/>
              </p:cNvGrpSpPr>
              <p:nvPr/>
            </p:nvGrpSpPr>
            <p:grpSpPr bwMode="auto">
              <a:xfrm>
                <a:off x="4111" y="3331"/>
                <a:ext cx="104" cy="52"/>
                <a:chOff x="2199" y="3091"/>
                <a:chExt cx="432" cy="140"/>
              </a:xfrm>
            </p:grpSpPr>
            <p:sp>
              <p:nvSpPr>
                <p:cNvPr id="114970" name="Freeform 28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71" name="Freeform 28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30" name="Group 284"/>
              <p:cNvGrpSpPr>
                <a:grpSpLocks/>
              </p:cNvGrpSpPr>
              <p:nvPr/>
            </p:nvGrpSpPr>
            <p:grpSpPr bwMode="auto">
              <a:xfrm>
                <a:off x="4111" y="3267"/>
                <a:ext cx="104" cy="52"/>
                <a:chOff x="2199" y="3091"/>
                <a:chExt cx="432" cy="140"/>
              </a:xfrm>
            </p:grpSpPr>
            <p:sp>
              <p:nvSpPr>
                <p:cNvPr id="114973" name="Freeform 28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74" name="Freeform 28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33" name="Group 287"/>
              <p:cNvGrpSpPr>
                <a:grpSpLocks/>
              </p:cNvGrpSpPr>
              <p:nvPr/>
            </p:nvGrpSpPr>
            <p:grpSpPr bwMode="auto">
              <a:xfrm>
                <a:off x="4159" y="3227"/>
                <a:ext cx="104" cy="52"/>
                <a:chOff x="2199" y="3091"/>
                <a:chExt cx="432" cy="140"/>
              </a:xfrm>
            </p:grpSpPr>
            <p:sp>
              <p:nvSpPr>
                <p:cNvPr id="114976" name="Freeform 28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77" name="Freeform 28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34" name="Group 290"/>
              <p:cNvGrpSpPr>
                <a:grpSpLocks/>
              </p:cNvGrpSpPr>
              <p:nvPr/>
            </p:nvGrpSpPr>
            <p:grpSpPr bwMode="auto">
              <a:xfrm>
                <a:off x="4199" y="3211"/>
                <a:ext cx="104" cy="52"/>
                <a:chOff x="2199" y="3091"/>
                <a:chExt cx="432" cy="140"/>
              </a:xfrm>
            </p:grpSpPr>
            <p:sp>
              <p:nvSpPr>
                <p:cNvPr id="114979" name="Freeform 29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80" name="Freeform 29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35" name="Group 293"/>
              <p:cNvGrpSpPr>
                <a:grpSpLocks/>
              </p:cNvGrpSpPr>
              <p:nvPr/>
            </p:nvGrpSpPr>
            <p:grpSpPr bwMode="auto">
              <a:xfrm>
                <a:off x="4247" y="3187"/>
                <a:ext cx="104" cy="52"/>
                <a:chOff x="2199" y="3091"/>
                <a:chExt cx="432" cy="140"/>
              </a:xfrm>
            </p:grpSpPr>
            <p:sp>
              <p:nvSpPr>
                <p:cNvPr id="114982" name="Freeform 29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83" name="Freeform 29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38" name="Group 296"/>
              <p:cNvGrpSpPr>
                <a:grpSpLocks/>
              </p:cNvGrpSpPr>
              <p:nvPr/>
            </p:nvGrpSpPr>
            <p:grpSpPr bwMode="auto">
              <a:xfrm>
                <a:off x="4375" y="3139"/>
                <a:ext cx="104" cy="52"/>
                <a:chOff x="2199" y="3091"/>
                <a:chExt cx="432" cy="140"/>
              </a:xfrm>
            </p:grpSpPr>
            <p:sp>
              <p:nvSpPr>
                <p:cNvPr id="114985" name="Freeform 29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86" name="Freeform 29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41" name="Group 299"/>
              <p:cNvGrpSpPr>
                <a:grpSpLocks/>
              </p:cNvGrpSpPr>
              <p:nvPr/>
            </p:nvGrpSpPr>
            <p:grpSpPr bwMode="auto">
              <a:xfrm>
                <a:off x="3503" y="3291"/>
                <a:ext cx="104" cy="52"/>
                <a:chOff x="2199" y="3091"/>
                <a:chExt cx="432" cy="140"/>
              </a:xfrm>
            </p:grpSpPr>
            <p:sp>
              <p:nvSpPr>
                <p:cNvPr id="114988" name="Freeform 30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89" name="Freeform 30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44" name="Group 302"/>
              <p:cNvGrpSpPr>
                <a:grpSpLocks/>
              </p:cNvGrpSpPr>
              <p:nvPr/>
            </p:nvGrpSpPr>
            <p:grpSpPr bwMode="auto">
              <a:xfrm>
                <a:off x="3359" y="3323"/>
                <a:ext cx="104" cy="52"/>
                <a:chOff x="2199" y="3091"/>
                <a:chExt cx="432" cy="140"/>
              </a:xfrm>
            </p:grpSpPr>
            <p:sp>
              <p:nvSpPr>
                <p:cNvPr id="114991" name="Freeform 30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92" name="Freeform 30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45" name="Group 305"/>
              <p:cNvGrpSpPr>
                <a:grpSpLocks/>
              </p:cNvGrpSpPr>
              <p:nvPr/>
            </p:nvGrpSpPr>
            <p:grpSpPr bwMode="auto">
              <a:xfrm>
                <a:off x="3255" y="3339"/>
                <a:ext cx="104" cy="52"/>
                <a:chOff x="2199" y="3091"/>
                <a:chExt cx="432" cy="140"/>
              </a:xfrm>
            </p:grpSpPr>
            <p:sp>
              <p:nvSpPr>
                <p:cNvPr id="114994" name="Freeform 30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95" name="Freeform 30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48" name="Group 308"/>
              <p:cNvGrpSpPr>
                <a:grpSpLocks/>
              </p:cNvGrpSpPr>
              <p:nvPr/>
            </p:nvGrpSpPr>
            <p:grpSpPr bwMode="auto">
              <a:xfrm>
                <a:off x="3255" y="3275"/>
                <a:ext cx="104" cy="52"/>
                <a:chOff x="2199" y="3091"/>
                <a:chExt cx="432" cy="140"/>
              </a:xfrm>
            </p:grpSpPr>
            <p:sp>
              <p:nvSpPr>
                <p:cNvPr id="114997" name="Freeform 30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98" name="Freeform 31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51" name="Group 311"/>
              <p:cNvGrpSpPr>
                <a:grpSpLocks/>
              </p:cNvGrpSpPr>
              <p:nvPr/>
            </p:nvGrpSpPr>
            <p:grpSpPr bwMode="auto">
              <a:xfrm>
                <a:off x="3303" y="3235"/>
                <a:ext cx="104" cy="52"/>
                <a:chOff x="2199" y="3091"/>
                <a:chExt cx="432" cy="140"/>
              </a:xfrm>
            </p:grpSpPr>
            <p:sp>
              <p:nvSpPr>
                <p:cNvPr id="115000" name="Freeform 31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01" name="Freeform 31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54" name="Group 314"/>
              <p:cNvGrpSpPr>
                <a:grpSpLocks/>
              </p:cNvGrpSpPr>
              <p:nvPr/>
            </p:nvGrpSpPr>
            <p:grpSpPr bwMode="auto">
              <a:xfrm>
                <a:off x="3343" y="3219"/>
                <a:ext cx="104" cy="52"/>
                <a:chOff x="2199" y="3091"/>
                <a:chExt cx="432" cy="140"/>
              </a:xfrm>
            </p:grpSpPr>
            <p:sp>
              <p:nvSpPr>
                <p:cNvPr id="115003" name="Freeform 31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04" name="Freeform 31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57" name="Group 317"/>
              <p:cNvGrpSpPr>
                <a:grpSpLocks/>
              </p:cNvGrpSpPr>
              <p:nvPr/>
            </p:nvGrpSpPr>
            <p:grpSpPr bwMode="auto">
              <a:xfrm>
                <a:off x="3391" y="3195"/>
                <a:ext cx="104" cy="52"/>
                <a:chOff x="2199" y="3091"/>
                <a:chExt cx="432" cy="140"/>
              </a:xfrm>
            </p:grpSpPr>
            <p:sp>
              <p:nvSpPr>
                <p:cNvPr id="115006" name="Freeform 31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07" name="Freeform 31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60" name="Group 320"/>
              <p:cNvGrpSpPr>
                <a:grpSpLocks/>
              </p:cNvGrpSpPr>
              <p:nvPr/>
            </p:nvGrpSpPr>
            <p:grpSpPr bwMode="auto">
              <a:xfrm>
                <a:off x="3519" y="3147"/>
                <a:ext cx="104" cy="52"/>
                <a:chOff x="2199" y="3091"/>
                <a:chExt cx="432" cy="140"/>
              </a:xfrm>
            </p:grpSpPr>
            <p:sp>
              <p:nvSpPr>
                <p:cNvPr id="115009" name="Freeform 32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10" name="Freeform 32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063" name="Group 323"/>
              <p:cNvGrpSpPr>
                <a:grpSpLocks/>
              </p:cNvGrpSpPr>
              <p:nvPr/>
            </p:nvGrpSpPr>
            <p:grpSpPr bwMode="auto">
              <a:xfrm>
                <a:off x="1055" y="2784"/>
                <a:ext cx="1021" cy="296"/>
                <a:chOff x="3353" y="4024"/>
                <a:chExt cx="1021" cy="296"/>
              </a:xfrm>
            </p:grpSpPr>
            <p:grpSp>
              <p:nvGrpSpPr>
                <p:cNvPr id="115066" name="Group 324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069" name="Group 325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070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15" name="Freeform 3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16" name="Freeform 3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71" name="Group 32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18" name="Freeform 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19" name="Freeform 3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72" name="Group 33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21" name="Freeform 3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22" name="Freeform 3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075" name="Group 335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078" name="Group 3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25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26" name="Freeform 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81" name="Group 33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28" name="Freeform 3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29" name="Freeform 3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82" name="Group 34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31" name="Freeform 3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32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5085" name="Group 345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088" name="Group 346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091" name="Group 3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36" name="Freeform 3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37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92" name="Group 35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39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40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093" name="Group 35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42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43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096" name="Group 356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099" name="Group 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46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47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02" name="Group 36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49" name="Freeform 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50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03" name="Group 36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52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53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5106" name="Group 366"/>
              <p:cNvGrpSpPr>
                <a:grpSpLocks/>
              </p:cNvGrpSpPr>
              <p:nvPr/>
            </p:nvGrpSpPr>
            <p:grpSpPr bwMode="auto">
              <a:xfrm>
                <a:off x="1983" y="2859"/>
                <a:ext cx="432" cy="140"/>
                <a:chOff x="2199" y="3091"/>
                <a:chExt cx="432" cy="140"/>
              </a:xfrm>
            </p:grpSpPr>
            <p:sp>
              <p:nvSpPr>
                <p:cNvPr id="115055" name="Freeform 36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56" name="Freeform 36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09" name="Group 369"/>
              <p:cNvGrpSpPr>
                <a:grpSpLocks/>
              </p:cNvGrpSpPr>
              <p:nvPr/>
            </p:nvGrpSpPr>
            <p:grpSpPr bwMode="auto">
              <a:xfrm>
                <a:off x="4031" y="3139"/>
                <a:ext cx="104" cy="52"/>
                <a:chOff x="2199" y="3091"/>
                <a:chExt cx="432" cy="140"/>
              </a:xfrm>
            </p:grpSpPr>
            <p:sp>
              <p:nvSpPr>
                <p:cNvPr id="115058" name="Freeform 37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59" name="Freeform 37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12" name="Group 372"/>
              <p:cNvGrpSpPr>
                <a:grpSpLocks/>
              </p:cNvGrpSpPr>
              <p:nvPr/>
            </p:nvGrpSpPr>
            <p:grpSpPr bwMode="auto">
              <a:xfrm>
                <a:off x="4519" y="3051"/>
                <a:ext cx="104" cy="52"/>
                <a:chOff x="2199" y="3091"/>
                <a:chExt cx="432" cy="140"/>
              </a:xfrm>
            </p:grpSpPr>
            <p:sp>
              <p:nvSpPr>
                <p:cNvPr id="115061" name="Freeform 37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62" name="Freeform 37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15" name="Group 375"/>
              <p:cNvGrpSpPr>
                <a:grpSpLocks/>
              </p:cNvGrpSpPr>
              <p:nvPr/>
            </p:nvGrpSpPr>
            <p:grpSpPr bwMode="auto">
              <a:xfrm>
                <a:off x="4935" y="3003"/>
                <a:ext cx="104" cy="52"/>
                <a:chOff x="2199" y="3091"/>
                <a:chExt cx="432" cy="140"/>
              </a:xfrm>
            </p:grpSpPr>
            <p:sp>
              <p:nvSpPr>
                <p:cNvPr id="115064" name="Freeform 37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65" name="Freeform 37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18" name="Group 378"/>
              <p:cNvGrpSpPr>
                <a:grpSpLocks/>
              </p:cNvGrpSpPr>
              <p:nvPr/>
            </p:nvGrpSpPr>
            <p:grpSpPr bwMode="auto">
              <a:xfrm>
                <a:off x="960" y="3072"/>
                <a:ext cx="432" cy="140"/>
                <a:chOff x="2199" y="3091"/>
                <a:chExt cx="432" cy="140"/>
              </a:xfrm>
            </p:grpSpPr>
            <p:sp>
              <p:nvSpPr>
                <p:cNvPr id="115067" name="Freeform 37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68" name="Freeform 38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21" name="Group 381"/>
              <p:cNvGrpSpPr>
                <a:grpSpLocks/>
              </p:cNvGrpSpPr>
              <p:nvPr/>
            </p:nvGrpSpPr>
            <p:grpSpPr bwMode="auto">
              <a:xfrm>
                <a:off x="3456" y="3312"/>
                <a:ext cx="1021" cy="296"/>
                <a:chOff x="3353" y="4024"/>
                <a:chExt cx="1021" cy="296"/>
              </a:xfrm>
            </p:grpSpPr>
            <p:grpSp>
              <p:nvGrpSpPr>
                <p:cNvPr id="115124" name="Group 382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127" name="Group 383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130" name="Group 3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73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74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33" name="Group 38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76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77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36" name="Group 39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79" name="Freeform 3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80" name="Freeform 3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139" name="Group 393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142" name="Group 3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83" name="Freeform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84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45" name="Group 39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86" name="Freeform 3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87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48" name="Group 40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89" name="Freeform 4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90" name="Freeform 4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5151" name="Group 403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154" name="Group 404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157" name="Group 4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94" name="Freeform 4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95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60" name="Group 40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097" name="Freeform 4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098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63" name="Group 41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100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101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166" name="Group 414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169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104" name="Freeform 4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105" name="Freeform 4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72" name="Group 41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107" name="Freeform 4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108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175" name="Group 42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110" name="Freeform 4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111" name="Freeform 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5178" name="Group 424"/>
              <p:cNvGrpSpPr>
                <a:grpSpLocks/>
              </p:cNvGrpSpPr>
              <p:nvPr/>
            </p:nvGrpSpPr>
            <p:grpSpPr bwMode="auto">
              <a:xfrm>
                <a:off x="2839" y="3211"/>
                <a:ext cx="432" cy="140"/>
                <a:chOff x="2199" y="3091"/>
                <a:chExt cx="432" cy="140"/>
              </a:xfrm>
            </p:grpSpPr>
            <p:sp>
              <p:nvSpPr>
                <p:cNvPr id="115113" name="Freeform 42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14" name="Freeform 42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81" name="Group 427"/>
              <p:cNvGrpSpPr>
                <a:grpSpLocks/>
              </p:cNvGrpSpPr>
              <p:nvPr/>
            </p:nvGrpSpPr>
            <p:grpSpPr bwMode="auto">
              <a:xfrm>
                <a:off x="2320" y="3216"/>
                <a:ext cx="119" cy="53"/>
                <a:chOff x="2199" y="3091"/>
                <a:chExt cx="432" cy="140"/>
              </a:xfrm>
            </p:grpSpPr>
            <p:sp>
              <p:nvSpPr>
                <p:cNvPr id="115116" name="Freeform 42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17" name="Freeform 42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84" name="Group 430"/>
              <p:cNvGrpSpPr>
                <a:grpSpLocks/>
              </p:cNvGrpSpPr>
              <p:nvPr/>
            </p:nvGrpSpPr>
            <p:grpSpPr bwMode="auto">
              <a:xfrm>
                <a:off x="2176" y="3248"/>
                <a:ext cx="119" cy="53"/>
                <a:chOff x="2199" y="3091"/>
                <a:chExt cx="432" cy="140"/>
              </a:xfrm>
            </p:grpSpPr>
            <p:sp>
              <p:nvSpPr>
                <p:cNvPr id="115119" name="Freeform 43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20" name="Freeform 43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87" name="Group 433"/>
              <p:cNvGrpSpPr>
                <a:grpSpLocks/>
              </p:cNvGrpSpPr>
              <p:nvPr/>
            </p:nvGrpSpPr>
            <p:grpSpPr bwMode="auto">
              <a:xfrm>
                <a:off x="1608" y="3248"/>
                <a:ext cx="104" cy="52"/>
                <a:chOff x="2199" y="3091"/>
                <a:chExt cx="432" cy="140"/>
              </a:xfrm>
            </p:grpSpPr>
            <p:sp>
              <p:nvSpPr>
                <p:cNvPr id="115122" name="Freeform 43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23" name="Freeform 43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90" name="Group 436"/>
              <p:cNvGrpSpPr>
                <a:grpSpLocks/>
              </p:cNvGrpSpPr>
              <p:nvPr/>
            </p:nvGrpSpPr>
            <p:grpSpPr bwMode="auto">
              <a:xfrm>
                <a:off x="1608" y="3184"/>
                <a:ext cx="104" cy="52"/>
                <a:chOff x="2199" y="3091"/>
                <a:chExt cx="432" cy="140"/>
              </a:xfrm>
            </p:grpSpPr>
            <p:sp>
              <p:nvSpPr>
                <p:cNvPr id="115125" name="Freeform 43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26" name="Freeform 43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93" name="Group 439"/>
              <p:cNvGrpSpPr>
                <a:grpSpLocks/>
              </p:cNvGrpSpPr>
              <p:nvPr/>
            </p:nvGrpSpPr>
            <p:grpSpPr bwMode="auto">
              <a:xfrm>
                <a:off x="1656" y="3144"/>
                <a:ext cx="104" cy="52"/>
                <a:chOff x="2199" y="3091"/>
                <a:chExt cx="432" cy="140"/>
              </a:xfrm>
            </p:grpSpPr>
            <p:sp>
              <p:nvSpPr>
                <p:cNvPr id="115128" name="Freeform 44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29" name="Freeform 44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96" name="Group 442"/>
              <p:cNvGrpSpPr>
                <a:grpSpLocks/>
              </p:cNvGrpSpPr>
              <p:nvPr/>
            </p:nvGrpSpPr>
            <p:grpSpPr bwMode="auto">
              <a:xfrm>
                <a:off x="2160" y="3144"/>
                <a:ext cx="119" cy="53"/>
                <a:chOff x="2199" y="3091"/>
                <a:chExt cx="432" cy="140"/>
              </a:xfrm>
            </p:grpSpPr>
            <p:sp>
              <p:nvSpPr>
                <p:cNvPr id="115131" name="Freeform 44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32" name="Freeform 44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199" name="Group 445"/>
              <p:cNvGrpSpPr>
                <a:grpSpLocks/>
              </p:cNvGrpSpPr>
              <p:nvPr/>
            </p:nvGrpSpPr>
            <p:grpSpPr bwMode="auto">
              <a:xfrm>
                <a:off x="2208" y="3120"/>
                <a:ext cx="119" cy="53"/>
                <a:chOff x="2199" y="3091"/>
                <a:chExt cx="432" cy="140"/>
              </a:xfrm>
            </p:grpSpPr>
            <p:sp>
              <p:nvSpPr>
                <p:cNvPr id="115134" name="Freeform 44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35" name="Freeform 44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02" name="Group 448"/>
              <p:cNvGrpSpPr>
                <a:grpSpLocks/>
              </p:cNvGrpSpPr>
              <p:nvPr/>
            </p:nvGrpSpPr>
            <p:grpSpPr bwMode="auto">
              <a:xfrm>
                <a:off x="2336" y="3072"/>
                <a:ext cx="119" cy="53"/>
                <a:chOff x="2199" y="3091"/>
                <a:chExt cx="432" cy="140"/>
              </a:xfrm>
            </p:grpSpPr>
            <p:sp>
              <p:nvSpPr>
                <p:cNvPr id="115137" name="Freeform 44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38" name="Freeform 45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05" name="Group 451"/>
              <p:cNvGrpSpPr>
                <a:grpSpLocks/>
              </p:cNvGrpSpPr>
              <p:nvPr/>
            </p:nvGrpSpPr>
            <p:grpSpPr bwMode="auto">
              <a:xfrm>
                <a:off x="5511" y="3059"/>
                <a:ext cx="104" cy="52"/>
                <a:chOff x="2199" y="3091"/>
                <a:chExt cx="432" cy="140"/>
              </a:xfrm>
            </p:grpSpPr>
            <p:sp>
              <p:nvSpPr>
                <p:cNvPr id="115140" name="Freeform 45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41" name="Freeform 45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06" name="Group 454"/>
              <p:cNvGrpSpPr>
                <a:grpSpLocks/>
              </p:cNvGrpSpPr>
              <p:nvPr/>
            </p:nvGrpSpPr>
            <p:grpSpPr bwMode="auto">
              <a:xfrm>
                <a:off x="5367" y="3091"/>
                <a:ext cx="104" cy="52"/>
                <a:chOff x="2199" y="3091"/>
                <a:chExt cx="432" cy="140"/>
              </a:xfrm>
            </p:grpSpPr>
            <p:sp>
              <p:nvSpPr>
                <p:cNvPr id="115143" name="Freeform 45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44" name="Freeform 45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07" name="Group 457"/>
              <p:cNvGrpSpPr>
                <a:grpSpLocks/>
              </p:cNvGrpSpPr>
              <p:nvPr/>
            </p:nvGrpSpPr>
            <p:grpSpPr bwMode="auto">
              <a:xfrm>
                <a:off x="5263" y="3107"/>
                <a:ext cx="104" cy="52"/>
                <a:chOff x="2199" y="3091"/>
                <a:chExt cx="432" cy="140"/>
              </a:xfrm>
            </p:grpSpPr>
            <p:sp>
              <p:nvSpPr>
                <p:cNvPr id="115146" name="Freeform 45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47" name="Freeform 45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08" name="Group 460"/>
              <p:cNvGrpSpPr>
                <a:grpSpLocks/>
              </p:cNvGrpSpPr>
              <p:nvPr/>
            </p:nvGrpSpPr>
            <p:grpSpPr bwMode="auto">
              <a:xfrm>
                <a:off x="5263" y="3043"/>
                <a:ext cx="104" cy="52"/>
                <a:chOff x="2199" y="3091"/>
                <a:chExt cx="432" cy="140"/>
              </a:xfrm>
            </p:grpSpPr>
            <p:sp>
              <p:nvSpPr>
                <p:cNvPr id="115149" name="Freeform 46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50" name="Freeform 46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11" name="Group 463"/>
              <p:cNvGrpSpPr>
                <a:grpSpLocks/>
              </p:cNvGrpSpPr>
              <p:nvPr/>
            </p:nvGrpSpPr>
            <p:grpSpPr bwMode="auto">
              <a:xfrm>
                <a:off x="5311" y="3003"/>
                <a:ext cx="104" cy="52"/>
                <a:chOff x="2199" y="3091"/>
                <a:chExt cx="432" cy="140"/>
              </a:xfrm>
            </p:grpSpPr>
            <p:sp>
              <p:nvSpPr>
                <p:cNvPr id="115152" name="Freeform 46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53" name="Freeform 46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14" name="Group 466"/>
              <p:cNvGrpSpPr>
                <a:grpSpLocks/>
              </p:cNvGrpSpPr>
              <p:nvPr/>
            </p:nvGrpSpPr>
            <p:grpSpPr bwMode="auto">
              <a:xfrm>
                <a:off x="5351" y="2987"/>
                <a:ext cx="104" cy="52"/>
                <a:chOff x="2199" y="3091"/>
                <a:chExt cx="432" cy="140"/>
              </a:xfrm>
            </p:grpSpPr>
            <p:sp>
              <p:nvSpPr>
                <p:cNvPr id="115155" name="Freeform 46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56" name="Freeform 46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17" name="Group 469"/>
              <p:cNvGrpSpPr>
                <a:grpSpLocks/>
              </p:cNvGrpSpPr>
              <p:nvPr/>
            </p:nvGrpSpPr>
            <p:grpSpPr bwMode="auto">
              <a:xfrm>
                <a:off x="5399" y="2963"/>
                <a:ext cx="104" cy="52"/>
                <a:chOff x="2199" y="3091"/>
                <a:chExt cx="432" cy="140"/>
              </a:xfrm>
            </p:grpSpPr>
            <p:sp>
              <p:nvSpPr>
                <p:cNvPr id="115158" name="Freeform 47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59" name="Freeform 47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18" name="Group 472"/>
              <p:cNvGrpSpPr>
                <a:grpSpLocks/>
              </p:cNvGrpSpPr>
              <p:nvPr/>
            </p:nvGrpSpPr>
            <p:grpSpPr bwMode="auto">
              <a:xfrm>
                <a:off x="5527" y="2915"/>
                <a:ext cx="104" cy="52"/>
                <a:chOff x="2199" y="3091"/>
                <a:chExt cx="432" cy="140"/>
              </a:xfrm>
            </p:grpSpPr>
            <p:sp>
              <p:nvSpPr>
                <p:cNvPr id="115161" name="Freeform 47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62" name="Freeform 47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21" name="Group 475"/>
              <p:cNvGrpSpPr>
                <a:grpSpLocks/>
              </p:cNvGrpSpPr>
              <p:nvPr/>
            </p:nvGrpSpPr>
            <p:grpSpPr bwMode="auto">
              <a:xfrm>
                <a:off x="239" y="3075"/>
                <a:ext cx="104" cy="52"/>
                <a:chOff x="2199" y="3091"/>
                <a:chExt cx="432" cy="140"/>
              </a:xfrm>
            </p:grpSpPr>
            <p:sp>
              <p:nvSpPr>
                <p:cNvPr id="115164" name="Freeform 47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65" name="Freeform 47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24" name="Group 478"/>
              <p:cNvGrpSpPr>
                <a:grpSpLocks/>
              </p:cNvGrpSpPr>
              <p:nvPr/>
            </p:nvGrpSpPr>
            <p:grpSpPr bwMode="auto">
              <a:xfrm>
                <a:off x="95" y="3107"/>
                <a:ext cx="104" cy="52"/>
                <a:chOff x="2199" y="3091"/>
                <a:chExt cx="432" cy="140"/>
              </a:xfrm>
            </p:grpSpPr>
            <p:sp>
              <p:nvSpPr>
                <p:cNvPr id="115167" name="Freeform 47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68" name="Freeform 48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27" name="Group 481"/>
              <p:cNvGrpSpPr>
                <a:grpSpLocks/>
              </p:cNvGrpSpPr>
              <p:nvPr/>
            </p:nvGrpSpPr>
            <p:grpSpPr bwMode="auto">
              <a:xfrm>
                <a:off x="79" y="3003"/>
                <a:ext cx="104" cy="52"/>
                <a:chOff x="2199" y="3091"/>
                <a:chExt cx="432" cy="140"/>
              </a:xfrm>
            </p:grpSpPr>
            <p:sp>
              <p:nvSpPr>
                <p:cNvPr id="115170" name="Freeform 48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71" name="Freeform 48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28" name="Group 484"/>
              <p:cNvGrpSpPr>
                <a:grpSpLocks/>
              </p:cNvGrpSpPr>
              <p:nvPr/>
            </p:nvGrpSpPr>
            <p:grpSpPr bwMode="auto">
              <a:xfrm>
                <a:off x="127" y="2979"/>
                <a:ext cx="104" cy="52"/>
                <a:chOff x="2199" y="3091"/>
                <a:chExt cx="432" cy="140"/>
              </a:xfrm>
            </p:grpSpPr>
            <p:sp>
              <p:nvSpPr>
                <p:cNvPr id="115173" name="Freeform 48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74" name="Freeform 48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29" name="Group 487"/>
              <p:cNvGrpSpPr>
                <a:grpSpLocks/>
              </p:cNvGrpSpPr>
              <p:nvPr/>
            </p:nvGrpSpPr>
            <p:grpSpPr bwMode="auto">
              <a:xfrm>
                <a:off x="255" y="2931"/>
                <a:ext cx="104" cy="52"/>
                <a:chOff x="2199" y="3091"/>
                <a:chExt cx="432" cy="140"/>
              </a:xfrm>
            </p:grpSpPr>
            <p:sp>
              <p:nvSpPr>
                <p:cNvPr id="115176" name="Freeform 48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77" name="Freeform 48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32" name="Group 490"/>
              <p:cNvGrpSpPr>
                <a:grpSpLocks/>
              </p:cNvGrpSpPr>
              <p:nvPr/>
            </p:nvGrpSpPr>
            <p:grpSpPr bwMode="auto">
              <a:xfrm>
                <a:off x="847" y="3067"/>
                <a:ext cx="104" cy="52"/>
                <a:chOff x="2199" y="3091"/>
                <a:chExt cx="432" cy="140"/>
              </a:xfrm>
            </p:grpSpPr>
            <p:sp>
              <p:nvSpPr>
                <p:cNvPr id="115179" name="Freeform 49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80" name="Freeform 49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35" name="Group 493"/>
              <p:cNvGrpSpPr>
                <a:grpSpLocks/>
              </p:cNvGrpSpPr>
              <p:nvPr/>
            </p:nvGrpSpPr>
            <p:grpSpPr bwMode="auto">
              <a:xfrm>
                <a:off x="703" y="3099"/>
                <a:ext cx="104" cy="52"/>
                <a:chOff x="2199" y="3091"/>
                <a:chExt cx="432" cy="140"/>
              </a:xfrm>
            </p:grpSpPr>
            <p:sp>
              <p:nvSpPr>
                <p:cNvPr id="115182" name="Freeform 49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83" name="Freeform 49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38" name="Group 496"/>
              <p:cNvGrpSpPr>
                <a:grpSpLocks/>
              </p:cNvGrpSpPr>
              <p:nvPr/>
            </p:nvGrpSpPr>
            <p:grpSpPr bwMode="auto">
              <a:xfrm>
                <a:off x="599" y="3115"/>
                <a:ext cx="104" cy="52"/>
                <a:chOff x="2199" y="3091"/>
                <a:chExt cx="432" cy="140"/>
              </a:xfrm>
            </p:grpSpPr>
            <p:sp>
              <p:nvSpPr>
                <p:cNvPr id="115185" name="Freeform 49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86" name="Freeform 49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39" name="Group 499"/>
              <p:cNvGrpSpPr>
                <a:grpSpLocks/>
              </p:cNvGrpSpPr>
              <p:nvPr/>
            </p:nvGrpSpPr>
            <p:grpSpPr bwMode="auto">
              <a:xfrm>
                <a:off x="599" y="3051"/>
                <a:ext cx="104" cy="52"/>
                <a:chOff x="2199" y="3091"/>
                <a:chExt cx="432" cy="140"/>
              </a:xfrm>
            </p:grpSpPr>
            <p:sp>
              <p:nvSpPr>
                <p:cNvPr id="115188" name="Freeform 50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89" name="Freeform 50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42" name="Group 502"/>
              <p:cNvGrpSpPr>
                <a:grpSpLocks/>
              </p:cNvGrpSpPr>
              <p:nvPr/>
            </p:nvGrpSpPr>
            <p:grpSpPr bwMode="auto">
              <a:xfrm>
                <a:off x="647" y="3011"/>
                <a:ext cx="104" cy="52"/>
                <a:chOff x="2199" y="3091"/>
                <a:chExt cx="432" cy="140"/>
              </a:xfrm>
            </p:grpSpPr>
            <p:sp>
              <p:nvSpPr>
                <p:cNvPr id="115191" name="Freeform 50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92" name="Freeform 50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45" name="Group 505"/>
              <p:cNvGrpSpPr>
                <a:grpSpLocks/>
              </p:cNvGrpSpPr>
              <p:nvPr/>
            </p:nvGrpSpPr>
            <p:grpSpPr bwMode="auto">
              <a:xfrm>
                <a:off x="687" y="2995"/>
                <a:ext cx="104" cy="52"/>
                <a:chOff x="2199" y="3091"/>
                <a:chExt cx="432" cy="140"/>
              </a:xfrm>
            </p:grpSpPr>
            <p:sp>
              <p:nvSpPr>
                <p:cNvPr id="115194" name="Freeform 50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95" name="Freeform 50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48" name="Group 508"/>
              <p:cNvGrpSpPr>
                <a:grpSpLocks/>
              </p:cNvGrpSpPr>
              <p:nvPr/>
            </p:nvGrpSpPr>
            <p:grpSpPr bwMode="auto">
              <a:xfrm>
                <a:off x="735" y="2971"/>
                <a:ext cx="104" cy="52"/>
                <a:chOff x="2199" y="3091"/>
                <a:chExt cx="432" cy="140"/>
              </a:xfrm>
            </p:grpSpPr>
            <p:sp>
              <p:nvSpPr>
                <p:cNvPr id="115197" name="Freeform 50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98" name="Freeform 51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49" name="Group 511"/>
              <p:cNvGrpSpPr>
                <a:grpSpLocks/>
              </p:cNvGrpSpPr>
              <p:nvPr/>
            </p:nvGrpSpPr>
            <p:grpSpPr bwMode="auto">
              <a:xfrm>
                <a:off x="863" y="2923"/>
                <a:ext cx="104" cy="52"/>
                <a:chOff x="2199" y="3091"/>
                <a:chExt cx="432" cy="140"/>
              </a:xfrm>
            </p:grpSpPr>
            <p:sp>
              <p:nvSpPr>
                <p:cNvPr id="115200" name="Freeform 51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01" name="Freeform 51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50" name="Group 514"/>
              <p:cNvGrpSpPr>
                <a:grpSpLocks/>
              </p:cNvGrpSpPr>
              <p:nvPr/>
            </p:nvGrpSpPr>
            <p:grpSpPr bwMode="auto">
              <a:xfrm>
                <a:off x="807" y="2947"/>
                <a:ext cx="432" cy="140"/>
                <a:chOff x="2199" y="3091"/>
                <a:chExt cx="432" cy="140"/>
              </a:xfrm>
            </p:grpSpPr>
            <p:sp>
              <p:nvSpPr>
                <p:cNvPr id="115203" name="Freeform 51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04" name="Freeform 51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5251" name="Group 517"/>
              <p:cNvGrpSpPr>
                <a:grpSpLocks/>
              </p:cNvGrpSpPr>
              <p:nvPr/>
            </p:nvGrpSpPr>
            <p:grpSpPr bwMode="auto">
              <a:xfrm>
                <a:off x="1248" y="3264"/>
                <a:ext cx="1021" cy="296"/>
                <a:chOff x="3353" y="4024"/>
                <a:chExt cx="1021" cy="296"/>
              </a:xfrm>
            </p:grpSpPr>
            <p:grpSp>
              <p:nvGrpSpPr>
                <p:cNvPr id="115254" name="Group 518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257" name="Group 519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260" name="Group 5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09" name="Freeform 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10" name="Freeform 5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61" name="Group 52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12" name="Freeform 5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13" name="Freeform 5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64" name="Group 52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15" name="Freeform 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16" name="Freeform 5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267" name="Group 529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270" name="Group 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19" name="Freeform 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20" name="Freeform 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71" name="Group 53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22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23" name="Freeform 5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72" name="Group 53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25" name="Freeform 5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26" name="Freeform 5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5275" name="Group 539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278" name="Group 540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281" name="Group 5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30" name="Freeform 5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31" name="Freeform 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82" name="Group 54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33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34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85" name="Group 54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36" name="Freeform 5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37" name="Freeform 5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288" name="Group 550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292" name="Group 5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40" name="Freeform 5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41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298" name="Group 55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43" name="Freeform 5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44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01" name="Group 55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46" name="Freeform 5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47" name="Freeform 5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5302" name="Group 560"/>
              <p:cNvGrpSpPr>
                <a:grpSpLocks/>
              </p:cNvGrpSpPr>
              <p:nvPr/>
            </p:nvGrpSpPr>
            <p:grpSpPr bwMode="auto">
              <a:xfrm>
                <a:off x="4055" y="2976"/>
                <a:ext cx="1021" cy="296"/>
                <a:chOff x="3353" y="4024"/>
                <a:chExt cx="1021" cy="296"/>
              </a:xfrm>
            </p:grpSpPr>
            <p:grpSp>
              <p:nvGrpSpPr>
                <p:cNvPr id="115303" name="Group 561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309" name="Group 562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310" name="Group 5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52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53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11" name="Group 56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55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56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12" name="Group 56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58" name="Freeform 5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59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313" name="Group 572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314" name="Group 5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62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63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15" name="Group 57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65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66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16" name="Group 57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68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69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5317" name="Group 582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5318" name="Group 583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319" name="Group 5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73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74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20" name="Group 58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76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77" name="Freeform 5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21" name="Group 59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79" name="Freeform 5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80" name="Freeform 5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5322" name="Group 593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5323" name="Group 5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83" name="Freeform 5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84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24" name="Group 59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86" name="Freeform 5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87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5325" name="Group 60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5289" name="Freeform 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290" name="Freeform 6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5291" name="AutoShape 60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5326" name="Group 604"/>
          <p:cNvGrpSpPr>
            <a:grpSpLocks/>
          </p:cNvGrpSpPr>
          <p:nvPr/>
        </p:nvGrpSpPr>
        <p:grpSpPr bwMode="auto">
          <a:xfrm>
            <a:off x="395288" y="1989138"/>
            <a:ext cx="2873375" cy="687387"/>
            <a:chOff x="331" y="1525"/>
            <a:chExt cx="1810" cy="433"/>
          </a:xfrm>
        </p:grpSpPr>
        <p:sp>
          <p:nvSpPr>
            <p:cNvPr id="115293" name="Rectangle 605"/>
            <p:cNvSpPr>
              <a:spLocks noChangeArrowheads="1"/>
            </p:cNvSpPr>
            <p:nvPr/>
          </p:nvSpPr>
          <p:spPr bwMode="auto">
            <a:xfrm rot="-423793">
              <a:off x="331" y="1525"/>
              <a:ext cx="1614" cy="40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5 км/ч</a:t>
              </a:r>
              <a:endPara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5294" name="Freeform 606"/>
            <p:cNvSpPr>
              <a:spLocks/>
            </p:cNvSpPr>
            <p:nvPr/>
          </p:nvSpPr>
          <p:spPr bwMode="auto">
            <a:xfrm>
              <a:off x="748" y="1797"/>
              <a:ext cx="1393" cy="161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140" y="0"/>
                </a:cxn>
              </a:cxnLst>
              <a:rect l="0" t="0" r="r" b="b"/>
              <a:pathLst>
                <a:path w="1140" h="161">
                  <a:moveTo>
                    <a:pt x="0" y="161"/>
                  </a:moveTo>
                  <a:lnTo>
                    <a:pt x="114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295" name="Text Box 607"/>
          <p:cNvSpPr txBox="1">
            <a:spLocks noChangeArrowheads="1"/>
          </p:cNvSpPr>
          <p:nvPr/>
        </p:nvSpPr>
        <p:spPr bwMode="auto">
          <a:xfrm>
            <a:off x="539750" y="476250"/>
            <a:ext cx="7056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Пешеход идет 30 км  со </a:t>
            </a:r>
            <a:r>
              <a:rPr lang="ru-RU" sz="2000" b="1" dirty="0">
                <a:solidFill>
                  <a:srgbClr val="000000"/>
                </a:solidFill>
              </a:rPr>
              <a:t>скоростью 5 км\ч</a:t>
            </a:r>
            <a:r>
              <a:rPr lang="ru-RU" sz="2000" b="1" dirty="0" smtClean="0">
                <a:solidFill>
                  <a:srgbClr val="000000"/>
                </a:solidFill>
              </a:rPr>
              <a:t>. За сколько времени он преодолеет это расстояние?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15296" name="Picture 608" descr="MANWAL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31" y="3277157"/>
            <a:ext cx="1150938" cy="2116138"/>
          </a:xfrm>
          <a:prstGeom prst="rect">
            <a:avLst/>
          </a:prstGeom>
          <a:noFill/>
        </p:spPr>
      </p:pic>
      <p:sp>
        <p:nvSpPr>
          <p:cNvPr id="115297" name="Text Box 609"/>
          <p:cNvSpPr txBox="1">
            <a:spLocks noChangeArrowheads="1"/>
          </p:cNvSpPr>
          <p:nvPr/>
        </p:nvSpPr>
        <p:spPr bwMode="auto">
          <a:xfrm>
            <a:off x="8243888" y="2492375"/>
            <a:ext cx="954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Ч.</a:t>
            </a:r>
          </a:p>
        </p:txBody>
      </p:sp>
      <p:grpSp>
        <p:nvGrpSpPr>
          <p:cNvPr id="115327" name="Group 610"/>
          <p:cNvGrpSpPr>
            <a:grpSpLocks/>
          </p:cNvGrpSpPr>
          <p:nvPr/>
        </p:nvGrpSpPr>
        <p:grpSpPr bwMode="auto">
          <a:xfrm>
            <a:off x="250825" y="4149725"/>
            <a:ext cx="8713788" cy="1655763"/>
            <a:chOff x="158" y="2614"/>
            <a:chExt cx="5489" cy="1043"/>
          </a:xfrm>
        </p:grpSpPr>
        <p:sp>
          <p:nvSpPr>
            <p:cNvPr id="115299" name="Line 611"/>
            <p:cNvSpPr>
              <a:spLocks noChangeShapeType="1"/>
            </p:cNvSpPr>
            <p:nvPr/>
          </p:nvSpPr>
          <p:spPr bwMode="auto">
            <a:xfrm>
              <a:off x="158" y="3475"/>
              <a:ext cx="0" cy="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300" name="Line 612"/>
            <p:cNvSpPr>
              <a:spLocks noChangeShapeType="1"/>
            </p:cNvSpPr>
            <p:nvPr/>
          </p:nvSpPr>
          <p:spPr bwMode="auto">
            <a:xfrm>
              <a:off x="5647" y="2614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4688" name="Group 613"/>
          <p:cNvGrpSpPr>
            <a:grpSpLocks/>
          </p:cNvGrpSpPr>
          <p:nvPr/>
        </p:nvGrpSpPr>
        <p:grpSpPr bwMode="auto">
          <a:xfrm>
            <a:off x="8604250" y="3429000"/>
            <a:ext cx="582613" cy="641350"/>
            <a:chOff x="2976" y="2877"/>
            <a:chExt cx="927" cy="907"/>
          </a:xfrm>
        </p:grpSpPr>
        <p:grpSp>
          <p:nvGrpSpPr>
            <p:cNvPr id="114689" name="Group 614"/>
            <p:cNvGrpSpPr>
              <a:grpSpLocks/>
            </p:cNvGrpSpPr>
            <p:nvPr/>
          </p:nvGrpSpPr>
          <p:grpSpPr bwMode="auto">
            <a:xfrm>
              <a:off x="2976" y="2880"/>
              <a:ext cx="768" cy="816"/>
              <a:chOff x="2496" y="1968"/>
              <a:chExt cx="768" cy="816"/>
            </a:xfrm>
          </p:grpSpPr>
          <p:grpSp>
            <p:nvGrpSpPr>
              <p:cNvPr id="114692" name="Group 615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115304" name="Oval 616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305" name="Oval 617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306" name="Oval 618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5307" name="Freeform 619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/>
                <a:ahLst/>
                <a:cxnLst>
                  <a:cxn ang="0">
                    <a:pos x="20" y="419"/>
                  </a:cxn>
                  <a:cxn ang="0">
                    <a:pos x="176" y="415"/>
                  </a:cxn>
                  <a:cxn ang="0">
                    <a:pos x="1009" y="394"/>
                  </a:cxn>
                  <a:cxn ang="0">
                    <a:pos x="830" y="208"/>
                  </a:cxn>
                  <a:cxn ang="0">
                    <a:pos x="944" y="0"/>
                  </a:cxn>
                  <a:cxn ang="0">
                    <a:pos x="0" y="38"/>
                  </a:cxn>
                  <a:cxn ang="0">
                    <a:pos x="33" y="664"/>
                  </a:cxn>
                </a:cxnLst>
                <a:rect l="0" t="0" r="r" b="b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308" name="Text Box 620"/>
            <p:cNvSpPr txBox="1">
              <a:spLocks noChangeArrowheads="1"/>
            </p:cNvSpPr>
            <p:nvPr/>
          </p:nvSpPr>
          <p:spPr bwMode="auto">
            <a:xfrm rot="-192859">
              <a:off x="3107" y="2877"/>
              <a:ext cx="796" cy="9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36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606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6613 L 0.99236 -0.1329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5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488847">
            <a:off x="112713" y="4941888"/>
            <a:ext cx="9031287" cy="1363662"/>
            <a:chOff x="-57" y="2880"/>
            <a:chExt cx="5689" cy="85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 flipV="1">
              <a:off x="-57" y="3583"/>
              <a:ext cx="232" cy="76"/>
              <a:chOff x="2199" y="3091"/>
              <a:chExt cx="432" cy="140"/>
            </a:xfrm>
          </p:grpSpPr>
          <p:sp>
            <p:nvSpPr>
              <p:cNvPr id="118788" name="Freeform 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89" name="Freeform 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flipH="1" flipV="1">
              <a:off x="-57" y="3519"/>
              <a:ext cx="232" cy="76"/>
              <a:chOff x="2199" y="3091"/>
              <a:chExt cx="432" cy="140"/>
            </a:xfrm>
          </p:grpSpPr>
          <p:sp>
            <p:nvSpPr>
              <p:cNvPr id="118791" name="Freeform 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2" name="Freeform 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H="1" flipV="1">
              <a:off x="-9" y="3479"/>
              <a:ext cx="232" cy="76"/>
              <a:chOff x="2199" y="3091"/>
              <a:chExt cx="432" cy="140"/>
            </a:xfrm>
          </p:grpSpPr>
          <p:sp>
            <p:nvSpPr>
              <p:cNvPr id="118794" name="Freeform 1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5" name="Freeform 1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 flipH="1" flipV="1">
              <a:off x="31" y="3463"/>
              <a:ext cx="232" cy="76"/>
              <a:chOff x="2199" y="3091"/>
              <a:chExt cx="432" cy="140"/>
            </a:xfrm>
          </p:grpSpPr>
          <p:sp>
            <p:nvSpPr>
              <p:cNvPr id="118797" name="Freeform 1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8" name="Freeform 1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327" y="3232"/>
              <a:ext cx="1021" cy="296"/>
              <a:chOff x="3353" y="4024"/>
              <a:chExt cx="1021" cy="296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0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0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0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0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1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2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7" name="Group 3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2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2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2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2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3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3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2" name="Group 4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3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3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3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3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40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41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47" y="3392"/>
              <a:ext cx="1021" cy="296"/>
              <a:chOff x="3353" y="4024"/>
              <a:chExt cx="1021" cy="296"/>
            </a:xfrm>
          </p:grpSpPr>
          <p:grpSp>
            <p:nvGrpSpPr>
              <p:cNvPr id="27" name="Group 5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28" name="Group 6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4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4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6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4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5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5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53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9233" name="Group 7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923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56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57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39" name="Group 7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59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60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42" name="Group 7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6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6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19245" name="Group 8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19248" name="Group 8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9251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67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68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54" name="Group 8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70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71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57" name="Group 8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7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7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9260" name="Group 9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1926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7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78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66" name="Group 9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80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8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9269" name="Group 9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1888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84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19272" name="Group 101"/>
            <p:cNvGrpSpPr>
              <a:grpSpLocks/>
            </p:cNvGrpSpPr>
            <p:nvPr/>
          </p:nvGrpSpPr>
          <p:grpSpPr bwMode="auto">
            <a:xfrm>
              <a:off x="-9" y="3123"/>
              <a:ext cx="104" cy="52"/>
              <a:chOff x="2199" y="3091"/>
              <a:chExt cx="432" cy="140"/>
            </a:xfrm>
          </p:grpSpPr>
          <p:sp>
            <p:nvSpPr>
              <p:cNvPr id="118886" name="Freeform 10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87" name="Freeform 10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275" name="Group 104"/>
            <p:cNvGrpSpPr>
              <a:grpSpLocks/>
            </p:cNvGrpSpPr>
            <p:nvPr/>
          </p:nvGrpSpPr>
          <p:grpSpPr bwMode="auto">
            <a:xfrm>
              <a:off x="-9" y="3059"/>
              <a:ext cx="104" cy="52"/>
              <a:chOff x="2199" y="3091"/>
              <a:chExt cx="432" cy="140"/>
            </a:xfrm>
          </p:grpSpPr>
          <p:sp>
            <p:nvSpPr>
              <p:cNvPr id="118889" name="Freeform 10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90" name="Freeform 10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278" name="Group 107"/>
            <p:cNvGrpSpPr>
              <a:grpSpLocks/>
            </p:cNvGrpSpPr>
            <p:nvPr/>
          </p:nvGrpSpPr>
          <p:grpSpPr bwMode="auto">
            <a:xfrm>
              <a:off x="39" y="3019"/>
              <a:ext cx="104" cy="52"/>
              <a:chOff x="2199" y="3091"/>
              <a:chExt cx="432" cy="140"/>
            </a:xfrm>
          </p:grpSpPr>
          <p:sp>
            <p:nvSpPr>
              <p:cNvPr id="118892" name="Freeform 108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93" name="Freeform 109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281" name="Group 110"/>
            <p:cNvGrpSpPr>
              <a:grpSpLocks/>
            </p:cNvGrpSpPr>
            <p:nvPr/>
          </p:nvGrpSpPr>
          <p:grpSpPr bwMode="auto">
            <a:xfrm>
              <a:off x="48" y="2880"/>
              <a:ext cx="5584" cy="859"/>
              <a:chOff x="47" y="2784"/>
              <a:chExt cx="5584" cy="859"/>
            </a:xfrm>
          </p:grpSpPr>
          <p:grpSp>
            <p:nvGrpSpPr>
              <p:cNvPr id="119284" name="Group 111"/>
              <p:cNvGrpSpPr>
                <a:grpSpLocks/>
              </p:cNvGrpSpPr>
              <p:nvPr/>
            </p:nvGrpSpPr>
            <p:grpSpPr bwMode="auto">
              <a:xfrm>
                <a:off x="1839" y="3075"/>
                <a:ext cx="216" cy="116"/>
                <a:chOff x="2199" y="3091"/>
                <a:chExt cx="432" cy="140"/>
              </a:xfrm>
            </p:grpSpPr>
            <p:sp>
              <p:nvSpPr>
                <p:cNvPr id="118896" name="Freeform 11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97" name="Freeform 11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287" name="Group 114"/>
              <p:cNvGrpSpPr>
                <a:grpSpLocks/>
              </p:cNvGrpSpPr>
              <p:nvPr/>
            </p:nvGrpSpPr>
            <p:grpSpPr bwMode="auto">
              <a:xfrm>
                <a:off x="3551" y="3091"/>
                <a:ext cx="432" cy="140"/>
                <a:chOff x="2199" y="3091"/>
                <a:chExt cx="432" cy="140"/>
              </a:xfrm>
            </p:grpSpPr>
            <p:sp>
              <p:nvSpPr>
                <p:cNvPr id="118899" name="Freeform 11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00" name="Freeform 11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290" name="Group 117"/>
              <p:cNvGrpSpPr>
                <a:grpSpLocks/>
              </p:cNvGrpSpPr>
              <p:nvPr/>
            </p:nvGrpSpPr>
            <p:grpSpPr bwMode="auto">
              <a:xfrm rot="10627022">
                <a:off x="618" y="3414"/>
                <a:ext cx="432" cy="140"/>
                <a:chOff x="2199" y="3091"/>
                <a:chExt cx="432" cy="140"/>
              </a:xfrm>
            </p:grpSpPr>
            <p:sp>
              <p:nvSpPr>
                <p:cNvPr id="118902" name="Freeform 11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03" name="Freeform 11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293" name="Group 120"/>
              <p:cNvGrpSpPr>
                <a:grpSpLocks/>
              </p:cNvGrpSpPr>
              <p:nvPr/>
            </p:nvGrpSpPr>
            <p:grpSpPr bwMode="auto">
              <a:xfrm>
                <a:off x="2791" y="3027"/>
                <a:ext cx="104" cy="52"/>
                <a:chOff x="2199" y="3091"/>
                <a:chExt cx="432" cy="140"/>
              </a:xfrm>
            </p:grpSpPr>
            <p:sp>
              <p:nvSpPr>
                <p:cNvPr id="118905" name="Freeform 12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06" name="Freeform 12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296" name="Group 123"/>
              <p:cNvGrpSpPr>
                <a:grpSpLocks/>
              </p:cNvGrpSpPr>
              <p:nvPr/>
            </p:nvGrpSpPr>
            <p:grpSpPr bwMode="auto">
              <a:xfrm>
                <a:off x="4591" y="2907"/>
                <a:ext cx="104" cy="52"/>
                <a:chOff x="2199" y="3091"/>
                <a:chExt cx="432" cy="140"/>
              </a:xfrm>
            </p:grpSpPr>
            <p:sp>
              <p:nvSpPr>
                <p:cNvPr id="118908" name="Freeform 12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09" name="Freeform 12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299" name="Group 126"/>
              <p:cNvGrpSpPr>
                <a:grpSpLocks/>
              </p:cNvGrpSpPr>
              <p:nvPr/>
            </p:nvGrpSpPr>
            <p:grpSpPr bwMode="auto">
              <a:xfrm>
                <a:off x="5272" y="3339"/>
                <a:ext cx="104" cy="52"/>
                <a:chOff x="2199" y="3091"/>
                <a:chExt cx="432" cy="140"/>
              </a:xfrm>
            </p:grpSpPr>
            <p:sp>
              <p:nvSpPr>
                <p:cNvPr id="118911" name="Freeform 12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12" name="Freeform 12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00" name="Group 129"/>
              <p:cNvGrpSpPr>
                <a:grpSpLocks/>
              </p:cNvGrpSpPr>
              <p:nvPr/>
            </p:nvGrpSpPr>
            <p:grpSpPr bwMode="auto">
              <a:xfrm>
                <a:off x="5128" y="3371"/>
                <a:ext cx="104" cy="52"/>
                <a:chOff x="2199" y="3091"/>
                <a:chExt cx="432" cy="140"/>
              </a:xfrm>
            </p:grpSpPr>
            <p:sp>
              <p:nvSpPr>
                <p:cNvPr id="118914" name="Freeform 13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15" name="Freeform 13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01" name="Group 132"/>
              <p:cNvGrpSpPr>
                <a:grpSpLocks/>
              </p:cNvGrpSpPr>
              <p:nvPr/>
            </p:nvGrpSpPr>
            <p:grpSpPr bwMode="auto">
              <a:xfrm>
                <a:off x="5024" y="3387"/>
                <a:ext cx="104" cy="52"/>
                <a:chOff x="2199" y="3091"/>
                <a:chExt cx="432" cy="140"/>
              </a:xfrm>
            </p:grpSpPr>
            <p:sp>
              <p:nvSpPr>
                <p:cNvPr id="118917" name="Freeform 13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18" name="Freeform 13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02" name="Group 135"/>
              <p:cNvGrpSpPr>
                <a:grpSpLocks/>
              </p:cNvGrpSpPr>
              <p:nvPr/>
            </p:nvGrpSpPr>
            <p:grpSpPr bwMode="auto">
              <a:xfrm>
                <a:off x="5024" y="3323"/>
                <a:ext cx="104" cy="52"/>
                <a:chOff x="2199" y="3091"/>
                <a:chExt cx="432" cy="140"/>
              </a:xfrm>
            </p:grpSpPr>
            <p:sp>
              <p:nvSpPr>
                <p:cNvPr id="118920" name="Freeform 13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21" name="Freeform 13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05" name="Group 138"/>
              <p:cNvGrpSpPr>
                <a:grpSpLocks/>
              </p:cNvGrpSpPr>
              <p:nvPr/>
            </p:nvGrpSpPr>
            <p:grpSpPr bwMode="auto">
              <a:xfrm>
                <a:off x="5072" y="3283"/>
                <a:ext cx="104" cy="52"/>
                <a:chOff x="2199" y="3091"/>
                <a:chExt cx="432" cy="140"/>
              </a:xfrm>
            </p:grpSpPr>
            <p:sp>
              <p:nvSpPr>
                <p:cNvPr id="118923" name="Freeform 13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24" name="Freeform 14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08" name="Group 141"/>
              <p:cNvGrpSpPr>
                <a:grpSpLocks/>
              </p:cNvGrpSpPr>
              <p:nvPr/>
            </p:nvGrpSpPr>
            <p:grpSpPr bwMode="auto">
              <a:xfrm>
                <a:off x="5112" y="3267"/>
                <a:ext cx="104" cy="52"/>
                <a:chOff x="2199" y="3091"/>
                <a:chExt cx="432" cy="140"/>
              </a:xfrm>
            </p:grpSpPr>
            <p:sp>
              <p:nvSpPr>
                <p:cNvPr id="118926" name="Freeform 14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27" name="Freeform 14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11" name="Group 144"/>
              <p:cNvGrpSpPr>
                <a:grpSpLocks/>
              </p:cNvGrpSpPr>
              <p:nvPr/>
            </p:nvGrpSpPr>
            <p:grpSpPr bwMode="auto">
              <a:xfrm>
                <a:off x="5160" y="3243"/>
                <a:ext cx="104" cy="52"/>
                <a:chOff x="2199" y="3091"/>
                <a:chExt cx="432" cy="140"/>
              </a:xfrm>
            </p:grpSpPr>
            <p:sp>
              <p:nvSpPr>
                <p:cNvPr id="118929" name="Freeform 14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30" name="Freeform 14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12" name="Group 147"/>
              <p:cNvGrpSpPr>
                <a:grpSpLocks/>
              </p:cNvGrpSpPr>
              <p:nvPr/>
            </p:nvGrpSpPr>
            <p:grpSpPr bwMode="auto">
              <a:xfrm>
                <a:off x="5288" y="3195"/>
                <a:ext cx="104" cy="52"/>
                <a:chOff x="2199" y="3091"/>
                <a:chExt cx="432" cy="140"/>
              </a:xfrm>
            </p:grpSpPr>
            <p:sp>
              <p:nvSpPr>
                <p:cNvPr id="118932" name="Freeform 14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33" name="Freeform 14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15" name="Group 150"/>
              <p:cNvGrpSpPr>
                <a:grpSpLocks/>
              </p:cNvGrpSpPr>
              <p:nvPr/>
            </p:nvGrpSpPr>
            <p:grpSpPr bwMode="auto">
              <a:xfrm>
                <a:off x="4656" y="3283"/>
                <a:ext cx="104" cy="52"/>
                <a:chOff x="2199" y="3091"/>
                <a:chExt cx="432" cy="140"/>
              </a:xfrm>
            </p:grpSpPr>
            <p:sp>
              <p:nvSpPr>
                <p:cNvPr id="118935" name="Freeform 15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36" name="Freeform 15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18" name="Group 153"/>
              <p:cNvGrpSpPr>
                <a:grpSpLocks/>
              </p:cNvGrpSpPr>
              <p:nvPr/>
            </p:nvGrpSpPr>
            <p:grpSpPr bwMode="auto">
              <a:xfrm>
                <a:off x="5488" y="3195"/>
                <a:ext cx="104" cy="52"/>
                <a:chOff x="2199" y="3091"/>
                <a:chExt cx="432" cy="140"/>
              </a:xfrm>
            </p:grpSpPr>
            <p:sp>
              <p:nvSpPr>
                <p:cNvPr id="118938" name="Freeform 15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39" name="Freeform 15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21" name="Group 156"/>
              <p:cNvGrpSpPr>
                <a:grpSpLocks/>
              </p:cNvGrpSpPr>
              <p:nvPr/>
            </p:nvGrpSpPr>
            <p:grpSpPr bwMode="auto">
              <a:xfrm>
                <a:off x="5175" y="2955"/>
                <a:ext cx="104" cy="52"/>
                <a:chOff x="2199" y="3091"/>
                <a:chExt cx="432" cy="140"/>
              </a:xfrm>
            </p:grpSpPr>
            <p:sp>
              <p:nvSpPr>
                <p:cNvPr id="118941" name="Freeform 15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42" name="Freeform 15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22" name="Group 159"/>
              <p:cNvGrpSpPr>
                <a:grpSpLocks/>
              </p:cNvGrpSpPr>
              <p:nvPr/>
            </p:nvGrpSpPr>
            <p:grpSpPr bwMode="auto">
              <a:xfrm>
                <a:off x="5375" y="2955"/>
                <a:ext cx="104" cy="52"/>
                <a:chOff x="2199" y="3091"/>
                <a:chExt cx="432" cy="140"/>
              </a:xfrm>
            </p:grpSpPr>
            <p:sp>
              <p:nvSpPr>
                <p:cNvPr id="118944" name="Freeform 16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45" name="Freeform 16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23" name="Group 162"/>
              <p:cNvGrpSpPr>
                <a:grpSpLocks/>
              </p:cNvGrpSpPr>
              <p:nvPr/>
            </p:nvGrpSpPr>
            <p:grpSpPr bwMode="auto">
              <a:xfrm>
                <a:off x="2280" y="3176"/>
                <a:ext cx="119" cy="53"/>
                <a:chOff x="2199" y="3091"/>
                <a:chExt cx="432" cy="140"/>
              </a:xfrm>
            </p:grpSpPr>
            <p:sp>
              <p:nvSpPr>
                <p:cNvPr id="118947" name="Freeform 16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48" name="Freeform 16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26" name="Group 165"/>
              <p:cNvGrpSpPr>
                <a:grpSpLocks/>
              </p:cNvGrpSpPr>
              <p:nvPr/>
            </p:nvGrpSpPr>
            <p:grpSpPr bwMode="auto">
              <a:xfrm>
                <a:off x="1672" y="3192"/>
                <a:ext cx="104" cy="52"/>
                <a:chOff x="2199" y="3091"/>
                <a:chExt cx="432" cy="140"/>
              </a:xfrm>
            </p:grpSpPr>
            <p:sp>
              <p:nvSpPr>
                <p:cNvPr id="118950" name="Freeform 16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51" name="Freeform 16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29" name="Group 168"/>
              <p:cNvGrpSpPr>
                <a:grpSpLocks/>
              </p:cNvGrpSpPr>
              <p:nvPr/>
            </p:nvGrpSpPr>
            <p:grpSpPr bwMode="auto">
              <a:xfrm>
                <a:off x="1568" y="3208"/>
                <a:ext cx="104" cy="52"/>
                <a:chOff x="2199" y="3091"/>
                <a:chExt cx="432" cy="140"/>
              </a:xfrm>
            </p:grpSpPr>
            <p:sp>
              <p:nvSpPr>
                <p:cNvPr id="118953" name="Freeform 16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54" name="Freeform 17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32" name="Group 171"/>
              <p:cNvGrpSpPr>
                <a:grpSpLocks/>
              </p:cNvGrpSpPr>
              <p:nvPr/>
            </p:nvGrpSpPr>
            <p:grpSpPr bwMode="auto">
              <a:xfrm>
                <a:off x="1568" y="3144"/>
                <a:ext cx="104" cy="52"/>
                <a:chOff x="2199" y="3091"/>
                <a:chExt cx="432" cy="140"/>
              </a:xfrm>
            </p:grpSpPr>
            <p:sp>
              <p:nvSpPr>
                <p:cNvPr id="118956" name="Freeform 17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57" name="Freeform 17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33" name="Group 174"/>
              <p:cNvGrpSpPr>
                <a:grpSpLocks/>
              </p:cNvGrpSpPr>
              <p:nvPr/>
            </p:nvGrpSpPr>
            <p:grpSpPr bwMode="auto">
              <a:xfrm>
                <a:off x="1616" y="3104"/>
                <a:ext cx="104" cy="52"/>
                <a:chOff x="2199" y="3091"/>
                <a:chExt cx="432" cy="140"/>
              </a:xfrm>
            </p:grpSpPr>
            <p:sp>
              <p:nvSpPr>
                <p:cNvPr id="118959" name="Freeform 17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60" name="Freeform 17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36" name="Group 177"/>
              <p:cNvGrpSpPr>
                <a:grpSpLocks/>
              </p:cNvGrpSpPr>
              <p:nvPr/>
            </p:nvGrpSpPr>
            <p:grpSpPr bwMode="auto">
              <a:xfrm>
                <a:off x="1656" y="3088"/>
                <a:ext cx="104" cy="52"/>
                <a:chOff x="2199" y="3091"/>
                <a:chExt cx="432" cy="140"/>
              </a:xfrm>
            </p:grpSpPr>
            <p:sp>
              <p:nvSpPr>
                <p:cNvPr id="118962" name="Freeform 17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63" name="Freeform 17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39" name="Group 180"/>
              <p:cNvGrpSpPr>
                <a:grpSpLocks/>
              </p:cNvGrpSpPr>
              <p:nvPr/>
            </p:nvGrpSpPr>
            <p:grpSpPr bwMode="auto">
              <a:xfrm>
                <a:off x="2168" y="3080"/>
                <a:ext cx="119" cy="53"/>
                <a:chOff x="2199" y="3091"/>
                <a:chExt cx="432" cy="140"/>
              </a:xfrm>
            </p:grpSpPr>
            <p:sp>
              <p:nvSpPr>
                <p:cNvPr id="118965" name="Freeform 18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66" name="Freeform 18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42" name="Group 183"/>
              <p:cNvGrpSpPr>
                <a:grpSpLocks/>
              </p:cNvGrpSpPr>
              <p:nvPr/>
            </p:nvGrpSpPr>
            <p:grpSpPr bwMode="auto">
              <a:xfrm>
                <a:off x="2296" y="3032"/>
                <a:ext cx="119" cy="53"/>
                <a:chOff x="2199" y="3091"/>
                <a:chExt cx="432" cy="140"/>
              </a:xfrm>
            </p:grpSpPr>
            <p:sp>
              <p:nvSpPr>
                <p:cNvPr id="118968" name="Freeform 18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69" name="Freeform 18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43" name="Group 186"/>
              <p:cNvGrpSpPr>
                <a:grpSpLocks/>
              </p:cNvGrpSpPr>
              <p:nvPr/>
            </p:nvGrpSpPr>
            <p:grpSpPr bwMode="auto">
              <a:xfrm>
                <a:off x="1456" y="3168"/>
                <a:ext cx="104" cy="52"/>
                <a:chOff x="2199" y="3091"/>
                <a:chExt cx="432" cy="140"/>
              </a:xfrm>
            </p:grpSpPr>
            <p:sp>
              <p:nvSpPr>
                <p:cNvPr id="118971" name="Freeform 18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72" name="Freeform 18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44" name="Group 189"/>
              <p:cNvGrpSpPr>
                <a:grpSpLocks/>
              </p:cNvGrpSpPr>
              <p:nvPr/>
            </p:nvGrpSpPr>
            <p:grpSpPr bwMode="auto">
              <a:xfrm>
                <a:off x="1312" y="3200"/>
                <a:ext cx="104" cy="52"/>
                <a:chOff x="2199" y="3091"/>
                <a:chExt cx="432" cy="140"/>
              </a:xfrm>
            </p:grpSpPr>
            <p:sp>
              <p:nvSpPr>
                <p:cNvPr id="118974" name="Freeform 19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75" name="Freeform 19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45" name="Group 192"/>
              <p:cNvGrpSpPr>
                <a:grpSpLocks/>
              </p:cNvGrpSpPr>
              <p:nvPr/>
            </p:nvGrpSpPr>
            <p:grpSpPr bwMode="auto">
              <a:xfrm>
                <a:off x="1208" y="3216"/>
                <a:ext cx="104" cy="52"/>
                <a:chOff x="2199" y="3091"/>
                <a:chExt cx="432" cy="140"/>
              </a:xfrm>
            </p:grpSpPr>
            <p:sp>
              <p:nvSpPr>
                <p:cNvPr id="118977" name="Freeform 19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78" name="Freeform 19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48" name="Group 195"/>
              <p:cNvGrpSpPr>
                <a:grpSpLocks/>
              </p:cNvGrpSpPr>
              <p:nvPr/>
            </p:nvGrpSpPr>
            <p:grpSpPr bwMode="auto">
              <a:xfrm>
                <a:off x="1208" y="3152"/>
                <a:ext cx="104" cy="52"/>
                <a:chOff x="2199" y="3091"/>
                <a:chExt cx="432" cy="140"/>
              </a:xfrm>
            </p:grpSpPr>
            <p:sp>
              <p:nvSpPr>
                <p:cNvPr id="118980" name="Freeform 19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81" name="Freeform 19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51" name="Group 198"/>
              <p:cNvGrpSpPr>
                <a:grpSpLocks/>
              </p:cNvGrpSpPr>
              <p:nvPr/>
            </p:nvGrpSpPr>
            <p:grpSpPr bwMode="auto">
              <a:xfrm>
                <a:off x="1256" y="3112"/>
                <a:ext cx="104" cy="52"/>
                <a:chOff x="2199" y="3091"/>
                <a:chExt cx="432" cy="140"/>
              </a:xfrm>
            </p:grpSpPr>
            <p:sp>
              <p:nvSpPr>
                <p:cNvPr id="118983" name="Freeform 19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84" name="Freeform 20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54" name="Group 201"/>
              <p:cNvGrpSpPr>
                <a:grpSpLocks/>
              </p:cNvGrpSpPr>
              <p:nvPr/>
            </p:nvGrpSpPr>
            <p:grpSpPr bwMode="auto">
              <a:xfrm>
                <a:off x="1296" y="3096"/>
                <a:ext cx="104" cy="52"/>
                <a:chOff x="2199" y="3091"/>
                <a:chExt cx="432" cy="140"/>
              </a:xfrm>
            </p:grpSpPr>
            <p:sp>
              <p:nvSpPr>
                <p:cNvPr id="118986" name="Freeform 20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87" name="Freeform 20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55" name="Group 204"/>
              <p:cNvGrpSpPr>
                <a:grpSpLocks/>
              </p:cNvGrpSpPr>
              <p:nvPr/>
            </p:nvGrpSpPr>
            <p:grpSpPr bwMode="auto">
              <a:xfrm>
                <a:off x="1344" y="3072"/>
                <a:ext cx="104" cy="52"/>
                <a:chOff x="2199" y="3091"/>
                <a:chExt cx="432" cy="140"/>
              </a:xfrm>
            </p:grpSpPr>
            <p:sp>
              <p:nvSpPr>
                <p:cNvPr id="118989" name="Freeform 20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90" name="Freeform 20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58" name="Group 207"/>
              <p:cNvGrpSpPr>
                <a:grpSpLocks/>
              </p:cNvGrpSpPr>
              <p:nvPr/>
            </p:nvGrpSpPr>
            <p:grpSpPr bwMode="auto">
              <a:xfrm>
                <a:off x="1472" y="3024"/>
                <a:ext cx="104" cy="52"/>
                <a:chOff x="2199" y="3091"/>
                <a:chExt cx="432" cy="140"/>
              </a:xfrm>
            </p:grpSpPr>
            <p:sp>
              <p:nvSpPr>
                <p:cNvPr id="118992" name="Freeform 20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93" name="Freeform 20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61" name="Group 210"/>
              <p:cNvGrpSpPr>
                <a:grpSpLocks/>
              </p:cNvGrpSpPr>
              <p:nvPr/>
            </p:nvGrpSpPr>
            <p:grpSpPr bwMode="auto">
              <a:xfrm>
                <a:off x="1008" y="3288"/>
                <a:ext cx="104" cy="52"/>
                <a:chOff x="2199" y="3091"/>
                <a:chExt cx="432" cy="140"/>
              </a:xfrm>
            </p:grpSpPr>
            <p:sp>
              <p:nvSpPr>
                <p:cNvPr id="118995" name="Freeform 21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96" name="Freeform 21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64" name="Group 213"/>
              <p:cNvGrpSpPr>
                <a:grpSpLocks/>
              </p:cNvGrpSpPr>
              <p:nvPr/>
            </p:nvGrpSpPr>
            <p:grpSpPr bwMode="auto">
              <a:xfrm>
                <a:off x="864" y="3320"/>
                <a:ext cx="104" cy="52"/>
                <a:chOff x="2199" y="3091"/>
                <a:chExt cx="432" cy="140"/>
              </a:xfrm>
            </p:grpSpPr>
            <p:sp>
              <p:nvSpPr>
                <p:cNvPr id="118998" name="Freeform 2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99" name="Freeform 2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65" name="Group 216"/>
              <p:cNvGrpSpPr>
                <a:grpSpLocks/>
              </p:cNvGrpSpPr>
              <p:nvPr/>
            </p:nvGrpSpPr>
            <p:grpSpPr bwMode="auto">
              <a:xfrm>
                <a:off x="760" y="3336"/>
                <a:ext cx="104" cy="52"/>
                <a:chOff x="2199" y="3091"/>
                <a:chExt cx="432" cy="140"/>
              </a:xfrm>
            </p:grpSpPr>
            <p:sp>
              <p:nvSpPr>
                <p:cNvPr id="119001" name="Freeform 2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02" name="Freeform 2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66" name="Group 219"/>
              <p:cNvGrpSpPr>
                <a:grpSpLocks/>
              </p:cNvGrpSpPr>
              <p:nvPr/>
            </p:nvGrpSpPr>
            <p:grpSpPr bwMode="auto">
              <a:xfrm>
                <a:off x="760" y="3272"/>
                <a:ext cx="104" cy="52"/>
                <a:chOff x="2199" y="3091"/>
                <a:chExt cx="432" cy="140"/>
              </a:xfrm>
            </p:grpSpPr>
            <p:sp>
              <p:nvSpPr>
                <p:cNvPr id="119004" name="Freeform 2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05" name="Freeform 2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69" name="Group 222"/>
              <p:cNvGrpSpPr>
                <a:grpSpLocks/>
              </p:cNvGrpSpPr>
              <p:nvPr/>
            </p:nvGrpSpPr>
            <p:grpSpPr bwMode="auto">
              <a:xfrm>
                <a:off x="808" y="3232"/>
                <a:ext cx="104" cy="52"/>
                <a:chOff x="2199" y="3091"/>
                <a:chExt cx="432" cy="140"/>
              </a:xfrm>
            </p:grpSpPr>
            <p:sp>
              <p:nvSpPr>
                <p:cNvPr id="119007" name="Freeform 2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08" name="Freeform 2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72" name="Group 225"/>
              <p:cNvGrpSpPr>
                <a:grpSpLocks/>
              </p:cNvGrpSpPr>
              <p:nvPr/>
            </p:nvGrpSpPr>
            <p:grpSpPr bwMode="auto">
              <a:xfrm>
                <a:off x="848" y="3216"/>
                <a:ext cx="104" cy="52"/>
                <a:chOff x="2199" y="3091"/>
                <a:chExt cx="432" cy="140"/>
              </a:xfrm>
            </p:grpSpPr>
            <p:sp>
              <p:nvSpPr>
                <p:cNvPr id="119010" name="Freeform 2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11" name="Freeform 2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75" name="Group 228"/>
              <p:cNvGrpSpPr>
                <a:grpSpLocks/>
              </p:cNvGrpSpPr>
              <p:nvPr/>
            </p:nvGrpSpPr>
            <p:grpSpPr bwMode="auto">
              <a:xfrm>
                <a:off x="896" y="3192"/>
                <a:ext cx="104" cy="52"/>
                <a:chOff x="2199" y="3091"/>
                <a:chExt cx="432" cy="140"/>
              </a:xfrm>
            </p:grpSpPr>
            <p:sp>
              <p:nvSpPr>
                <p:cNvPr id="119013" name="Freeform 2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14" name="Freeform 2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76" name="Group 231"/>
              <p:cNvGrpSpPr>
                <a:grpSpLocks/>
              </p:cNvGrpSpPr>
              <p:nvPr/>
            </p:nvGrpSpPr>
            <p:grpSpPr bwMode="auto">
              <a:xfrm>
                <a:off x="1024" y="3144"/>
                <a:ext cx="104" cy="52"/>
                <a:chOff x="2199" y="3091"/>
                <a:chExt cx="432" cy="140"/>
              </a:xfrm>
            </p:grpSpPr>
            <p:sp>
              <p:nvSpPr>
                <p:cNvPr id="119016" name="Freeform 2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17" name="Freeform 2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79" name="Group 234"/>
              <p:cNvGrpSpPr>
                <a:grpSpLocks/>
              </p:cNvGrpSpPr>
              <p:nvPr/>
            </p:nvGrpSpPr>
            <p:grpSpPr bwMode="auto">
              <a:xfrm>
                <a:off x="351" y="3091"/>
                <a:ext cx="104" cy="52"/>
                <a:chOff x="2199" y="3091"/>
                <a:chExt cx="432" cy="140"/>
              </a:xfrm>
            </p:grpSpPr>
            <p:sp>
              <p:nvSpPr>
                <p:cNvPr id="119019" name="Freeform 2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20" name="Freeform 2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82" name="Group 237"/>
              <p:cNvGrpSpPr>
                <a:grpSpLocks/>
              </p:cNvGrpSpPr>
              <p:nvPr/>
            </p:nvGrpSpPr>
            <p:grpSpPr bwMode="auto">
              <a:xfrm>
                <a:off x="207" y="3123"/>
                <a:ext cx="104" cy="52"/>
                <a:chOff x="2199" y="3091"/>
                <a:chExt cx="432" cy="140"/>
              </a:xfrm>
            </p:grpSpPr>
            <p:sp>
              <p:nvSpPr>
                <p:cNvPr id="119022" name="Freeform 2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23" name="Freeform 2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387" name="Group 240"/>
              <p:cNvGrpSpPr>
                <a:grpSpLocks/>
              </p:cNvGrpSpPr>
              <p:nvPr/>
            </p:nvGrpSpPr>
            <p:grpSpPr bwMode="auto">
              <a:xfrm>
                <a:off x="103" y="3139"/>
                <a:ext cx="104" cy="52"/>
                <a:chOff x="2199" y="3091"/>
                <a:chExt cx="432" cy="140"/>
              </a:xfrm>
            </p:grpSpPr>
            <p:sp>
              <p:nvSpPr>
                <p:cNvPr id="119025" name="Freeform 2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26" name="Freeform 2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1" name="Group 243"/>
              <p:cNvGrpSpPr>
                <a:grpSpLocks/>
              </p:cNvGrpSpPr>
              <p:nvPr/>
            </p:nvGrpSpPr>
            <p:grpSpPr bwMode="auto">
              <a:xfrm>
                <a:off x="103" y="3075"/>
                <a:ext cx="104" cy="52"/>
                <a:chOff x="2199" y="3091"/>
                <a:chExt cx="432" cy="140"/>
              </a:xfrm>
            </p:grpSpPr>
            <p:sp>
              <p:nvSpPr>
                <p:cNvPr id="119028" name="Freeform 2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29" name="Freeform 2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2" name="Group 246"/>
              <p:cNvGrpSpPr>
                <a:grpSpLocks/>
              </p:cNvGrpSpPr>
              <p:nvPr/>
            </p:nvGrpSpPr>
            <p:grpSpPr bwMode="auto">
              <a:xfrm>
                <a:off x="151" y="3035"/>
                <a:ext cx="104" cy="52"/>
                <a:chOff x="2199" y="3091"/>
                <a:chExt cx="432" cy="140"/>
              </a:xfrm>
            </p:grpSpPr>
            <p:sp>
              <p:nvSpPr>
                <p:cNvPr id="119031" name="Freeform 2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32" name="Freeform 2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3" name="Group 249"/>
              <p:cNvGrpSpPr>
                <a:grpSpLocks/>
              </p:cNvGrpSpPr>
              <p:nvPr/>
            </p:nvGrpSpPr>
            <p:grpSpPr bwMode="auto">
              <a:xfrm>
                <a:off x="191" y="3019"/>
                <a:ext cx="104" cy="52"/>
                <a:chOff x="2199" y="3091"/>
                <a:chExt cx="432" cy="140"/>
              </a:xfrm>
            </p:grpSpPr>
            <p:sp>
              <p:nvSpPr>
                <p:cNvPr id="119034" name="Freeform 2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35" name="Freeform 2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4" name="Group 252"/>
              <p:cNvGrpSpPr>
                <a:grpSpLocks/>
              </p:cNvGrpSpPr>
              <p:nvPr/>
            </p:nvGrpSpPr>
            <p:grpSpPr bwMode="auto">
              <a:xfrm>
                <a:off x="239" y="2995"/>
                <a:ext cx="104" cy="52"/>
                <a:chOff x="2199" y="3091"/>
                <a:chExt cx="432" cy="140"/>
              </a:xfrm>
            </p:grpSpPr>
            <p:sp>
              <p:nvSpPr>
                <p:cNvPr id="119037" name="Freeform 2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38" name="Freeform 2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5" name="Group 255"/>
              <p:cNvGrpSpPr>
                <a:grpSpLocks/>
              </p:cNvGrpSpPr>
              <p:nvPr/>
            </p:nvGrpSpPr>
            <p:grpSpPr bwMode="auto">
              <a:xfrm>
                <a:off x="367" y="2947"/>
                <a:ext cx="104" cy="52"/>
                <a:chOff x="2199" y="3091"/>
                <a:chExt cx="432" cy="140"/>
              </a:xfrm>
            </p:grpSpPr>
            <p:sp>
              <p:nvSpPr>
                <p:cNvPr id="119040" name="Freeform 2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41" name="Freeform 2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6" name="Group 258"/>
              <p:cNvGrpSpPr>
                <a:grpSpLocks/>
              </p:cNvGrpSpPr>
              <p:nvPr/>
            </p:nvGrpSpPr>
            <p:grpSpPr bwMode="auto">
              <a:xfrm flipH="1" flipV="1">
                <a:off x="191" y="3535"/>
                <a:ext cx="232" cy="76"/>
                <a:chOff x="2199" y="3091"/>
                <a:chExt cx="432" cy="140"/>
              </a:xfrm>
            </p:grpSpPr>
            <p:sp>
              <p:nvSpPr>
                <p:cNvPr id="119043" name="Freeform 2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44" name="Freeform 2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7" name="Group 261"/>
              <p:cNvGrpSpPr>
                <a:grpSpLocks/>
              </p:cNvGrpSpPr>
              <p:nvPr/>
            </p:nvGrpSpPr>
            <p:grpSpPr bwMode="auto">
              <a:xfrm flipH="1" flipV="1">
                <a:off x="47" y="3567"/>
                <a:ext cx="232" cy="76"/>
                <a:chOff x="2199" y="3091"/>
                <a:chExt cx="432" cy="140"/>
              </a:xfrm>
            </p:grpSpPr>
            <p:sp>
              <p:nvSpPr>
                <p:cNvPr id="119046" name="Freeform 2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47" name="Freeform 2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8" name="Group 264"/>
              <p:cNvGrpSpPr>
                <a:grpSpLocks/>
              </p:cNvGrpSpPr>
              <p:nvPr/>
            </p:nvGrpSpPr>
            <p:grpSpPr bwMode="auto">
              <a:xfrm flipH="1" flipV="1">
                <a:off x="79" y="3439"/>
                <a:ext cx="232" cy="76"/>
                <a:chOff x="2199" y="3091"/>
                <a:chExt cx="432" cy="140"/>
              </a:xfrm>
            </p:grpSpPr>
            <p:sp>
              <p:nvSpPr>
                <p:cNvPr id="119049" name="Freeform 2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50" name="Freeform 2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09" name="Group 267"/>
              <p:cNvGrpSpPr>
                <a:grpSpLocks/>
              </p:cNvGrpSpPr>
              <p:nvPr/>
            </p:nvGrpSpPr>
            <p:grpSpPr bwMode="auto">
              <a:xfrm flipH="1" flipV="1">
                <a:off x="207" y="3391"/>
                <a:ext cx="232" cy="76"/>
                <a:chOff x="2199" y="3091"/>
                <a:chExt cx="432" cy="140"/>
              </a:xfrm>
            </p:grpSpPr>
            <p:sp>
              <p:nvSpPr>
                <p:cNvPr id="119052" name="Freeform 2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53" name="Freeform 2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0" name="Group 270"/>
              <p:cNvGrpSpPr>
                <a:grpSpLocks/>
              </p:cNvGrpSpPr>
              <p:nvPr/>
            </p:nvGrpSpPr>
            <p:grpSpPr bwMode="auto">
              <a:xfrm>
                <a:off x="920" y="3200"/>
                <a:ext cx="104" cy="52"/>
                <a:chOff x="2199" y="3091"/>
                <a:chExt cx="432" cy="140"/>
              </a:xfrm>
            </p:grpSpPr>
            <p:sp>
              <p:nvSpPr>
                <p:cNvPr id="119055" name="Freeform 2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56" name="Freeform 2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1" name="Group 273"/>
              <p:cNvGrpSpPr>
                <a:grpSpLocks/>
              </p:cNvGrpSpPr>
              <p:nvPr/>
            </p:nvGrpSpPr>
            <p:grpSpPr bwMode="auto">
              <a:xfrm>
                <a:off x="4359" y="3283"/>
                <a:ext cx="104" cy="52"/>
                <a:chOff x="2199" y="3091"/>
                <a:chExt cx="432" cy="140"/>
              </a:xfrm>
            </p:grpSpPr>
            <p:sp>
              <p:nvSpPr>
                <p:cNvPr id="119058" name="Freeform 2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59" name="Freeform 2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2" name="Group 276"/>
              <p:cNvGrpSpPr>
                <a:grpSpLocks/>
              </p:cNvGrpSpPr>
              <p:nvPr/>
            </p:nvGrpSpPr>
            <p:grpSpPr bwMode="auto">
              <a:xfrm>
                <a:off x="4215" y="3315"/>
                <a:ext cx="104" cy="52"/>
                <a:chOff x="2199" y="3091"/>
                <a:chExt cx="432" cy="140"/>
              </a:xfrm>
            </p:grpSpPr>
            <p:sp>
              <p:nvSpPr>
                <p:cNvPr id="119061" name="Freeform 2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62" name="Freeform 2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3" name="Group 279"/>
              <p:cNvGrpSpPr>
                <a:grpSpLocks/>
              </p:cNvGrpSpPr>
              <p:nvPr/>
            </p:nvGrpSpPr>
            <p:grpSpPr bwMode="auto">
              <a:xfrm>
                <a:off x="4111" y="3331"/>
                <a:ext cx="104" cy="52"/>
                <a:chOff x="2199" y="3091"/>
                <a:chExt cx="432" cy="140"/>
              </a:xfrm>
            </p:grpSpPr>
            <p:sp>
              <p:nvSpPr>
                <p:cNvPr id="119064" name="Freeform 28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65" name="Freeform 28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4" name="Group 282"/>
              <p:cNvGrpSpPr>
                <a:grpSpLocks/>
              </p:cNvGrpSpPr>
              <p:nvPr/>
            </p:nvGrpSpPr>
            <p:grpSpPr bwMode="auto">
              <a:xfrm>
                <a:off x="4111" y="3267"/>
                <a:ext cx="104" cy="52"/>
                <a:chOff x="2199" y="3091"/>
                <a:chExt cx="432" cy="140"/>
              </a:xfrm>
            </p:grpSpPr>
            <p:sp>
              <p:nvSpPr>
                <p:cNvPr id="119067" name="Freeform 28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68" name="Freeform 28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5" name="Group 285"/>
              <p:cNvGrpSpPr>
                <a:grpSpLocks/>
              </p:cNvGrpSpPr>
              <p:nvPr/>
            </p:nvGrpSpPr>
            <p:grpSpPr bwMode="auto">
              <a:xfrm>
                <a:off x="4159" y="3227"/>
                <a:ext cx="104" cy="52"/>
                <a:chOff x="2199" y="3091"/>
                <a:chExt cx="432" cy="140"/>
              </a:xfrm>
            </p:grpSpPr>
            <p:sp>
              <p:nvSpPr>
                <p:cNvPr id="119070" name="Freeform 2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71" name="Freeform 2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6" name="Group 288"/>
              <p:cNvGrpSpPr>
                <a:grpSpLocks/>
              </p:cNvGrpSpPr>
              <p:nvPr/>
            </p:nvGrpSpPr>
            <p:grpSpPr bwMode="auto">
              <a:xfrm>
                <a:off x="4199" y="3211"/>
                <a:ext cx="104" cy="52"/>
                <a:chOff x="2199" y="3091"/>
                <a:chExt cx="432" cy="140"/>
              </a:xfrm>
            </p:grpSpPr>
            <p:sp>
              <p:nvSpPr>
                <p:cNvPr id="119073" name="Freeform 2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74" name="Freeform 2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7" name="Group 291"/>
              <p:cNvGrpSpPr>
                <a:grpSpLocks/>
              </p:cNvGrpSpPr>
              <p:nvPr/>
            </p:nvGrpSpPr>
            <p:grpSpPr bwMode="auto">
              <a:xfrm>
                <a:off x="4247" y="3187"/>
                <a:ext cx="104" cy="52"/>
                <a:chOff x="2199" y="3091"/>
                <a:chExt cx="432" cy="140"/>
              </a:xfrm>
            </p:grpSpPr>
            <p:sp>
              <p:nvSpPr>
                <p:cNvPr id="119076" name="Freeform 2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77" name="Freeform 2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8" name="Group 294"/>
              <p:cNvGrpSpPr>
                <a:grpSpLocks/>
              </p:cNvGrpSpPr>
              <p:nvPr/>
            </p:nvGrpSpPr>
            <p:grpSpPr bwMode="auto">
              <a:xfrm>
                <a:off x="4375" y="3139"/>
                <a:ext cx="104" cy="52"/>
                <a:chOff x="2199" y="3091"/>
                <a:chExt cx="432" cy="140"/>
              </a:xfrm>
            </p:grpSpPr>
            <p:sp>
              <p:nvSpPr>
                <p:cNvPr id="119079" name="Freeform 2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80" name="Freeform 2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19" name="Group 297"/>
              <p:cNvGrpSpPr>
                <a:grpSpLocks/>
              </p:cNvGrpSpPr>
              <p:nvPr/>
            </p:nvGrpSpPr>
            <p:grpSpPr bwMode="auto">
              <a:xfrm>
                <a:off x="3503" y="3291"/>
                <a:ext cx="104" cy="52"/>
                <a:chOff x="2199" y="3091"/>
                <a:chExt cx="432" cy="140"/>
              </a:xfrm>
            </p:grpSpPr>
            <p:sp>
              <p:nvSpPr>
                <p:cNvPr id="119082" name="Freeform 2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83" name="Freeform 2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20" name="Group 300"/>
              <p:cNvGrpSpPr>
                <a:grpSpLocks/>
              </p:cNvGrpSpPr>
              <p:nvPr/>
            </p:nvGrpSpPr>
            <p:grpSpPr bwMode="auto">
              <a:xfrm>
                <a:off x="3359" y="3323"/>
                <a:ext cx="104" cy="52"/>
                <a:chOff x="2199" y="3091"/>
                <a:chExt cx="432" cy="140"/>
              </a:xfrm>
            </p:grpSpPr>
            <p:sp>
              <p:nvSpPr>
                <p:cNvPr id="119085" name="Freeform 30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86" name="Freeform 30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21" name="Group 303"/>
              <p:cNvGrpSpPr>
                <a:grpSpLocks/>
              </p:cNvGrpSpPr>
              <p:nvPr/>
            </p:nvGrpSpPr>
            <p:grpSpPr bwMode="auto">
              <a:xfrm>
                <a:off x="3255" y="3339"/>
                <a:ext cx="104" cy="52"/>
                <a:chOff x="2199" y="3091"/>
                <a:chExt cx="432" cy="140"/>
              </a:xfrm>
            </p:grpSpPr>
            <p:sp>
              <p:nvSpPr>
                <p:cNvPr id="119088" name="Freeform 30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89" name="Freeform 30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22" name="Group 306"/>
              <p:cNvGrpSpPr>
                <a:grpSpLocks/>
              </p:cNvGrpSpPr>
              <p:nvPr/>
            </p:nvGrpSpPr>
            <p:grpSpPr bwMode="auto">
              <a:xfrm>
                <a:off x="3255" y="3275"/>
                <a:ext cx="104" cy="52"/>
                <a:chOff x="2199" y="3091"/>
                <a:chExt cx="432" cy="140"/>
              </a:xfrm>
            </p:grpSpPr>
            <p:sp>
              <p:nvSpPr>
                <p:cNvPr id="119091" name="Freeform 30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92" name="Freeform 30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423" name="Group 309"/>
              <p:cNvGrpSpPr>
                <a:grpSpLocks/>
              </p:cNvGrpSpPr>
              <p:nvPr/>
            </p:nvGrpSpPr>
            <p:grpSpPr bwMode="auto">
              <a:xfrm>
                <a:off x="3303" y="3235"/>
                <a:ext cx="104" cy="52"/>
                <a:chOff x="2199" y="3091"/>
                <a:chExt cx="432" cy="140"/>
              </a:xfrm>
            </p:grpSpPr>
            <p:sp>
              <p:nvSpPr>
                <p:cNvPr id="119094" name="Freeform 31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95" name="Freeform 31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784" name="Group 312"/>
              <p:cNvGrpSpPr>
                <a:grpSpLocks/>
              </p:cNvGrpSpPr>
              <p:nvPr/>
            </p:nvGrpSpPr>
            <p:grpSpPr bwMode="auto">
              <a:xfrm>
                <a:off x="3343" y="3219"/>
                <a:ext cx="104" cy="52"/>
                <a:chOff x="2199" y="3091"/>
                <a:chExt cx="432" cy="140"/>
              </a:xfrm>
            </p:grpSpPr>
            <p:sp>
              <p:nvSpPr>
                <p:cNvPr id="119097" name="Freeform 3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98" name="Freeform 3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785" name="Group 315"/>
              <p:cNvGrpSpPr>
                <a:grpSpLocks/>
              </p:cNvGrpSpPr>
              <p:nvPr/>
            </p:nvGrpSpPr>
            <p:grpSpPr bwMode="auto">
              <a:xfrm>
                <a:off x="3391" y="3195"/>
                <a:ext cx="104" cy="52"/>
                <a:chOff x="2199" y="3091"/>
                <a:chExt cx="432" cy="140"/>
              </a:xfrm>
            </p:grpSpPr>
            <p:sp>
              <p:nvSpPr>
                <p:cNvPr id="119100" name="Freeform 31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01" name="Freeform 31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786" name="Group 318"/>
              <p:cNvGrpSpPr>
                <a:grpSpLocks/>
              </p:cNvGrpSpPr>
              <p:nvPr/>
            </p:nvGrpSpPr>
            <p:grpSpPr bwMode="auto">
              <a:xfrm>
                <a:off x="3519" y="3147"/>
                <a:ext cx="104" cy="52"/>
                <a:chOff x="2199" y="3091"/>
                <a:chExt cx="432" cy="140"/>
              </a:xfrm>
            </p:grpSpPr>
            <p:sp>
              <p:nvSpPr>
                <p:cNvPr id="119103" name="Freeform 31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04" name="Freeform 32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787" name="Group 321"/>
              <p:cNvGrpSpPr>
                <a:grpSpLocks/>
              </p:cNvGrpSpPr>
              <p:nvPr/>
            </p:nvGrpSpPr>
            <p:grpSpPr bwMode="auto">
              <a:xfrm>
                <a:off x="1055" y="2784"/>
                <a:ext cx="1021" cy="296"/>
                <a:chOff x="3353" y="4024"/>
                <a:chExt cx="1021" cy="296"/>
              </a:xfrm>
            </p:grpSpPr>
            <p:grpSp>
              <p:nvGrpSpPr>
                <p:cNvPr id="118790" name="Group 322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8793" name="Group 323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796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09" name="Freeform 3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10" name="Freeform 3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799" name="Group 32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12" name="Freeform 3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13" name="Freeform 3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00" name="Group 33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15" name="Freeform 3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16" name="Freeform 3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801" name="Group 333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02" name="Group 3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19" name="Freeform 3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20" name="Freeform 3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05" name="Group 33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22" name="Freeform 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23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08" name="Group 34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25" name="Freeform 3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26" name="Freeform 3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8811" name="Group 343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8812" name="Group 344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15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30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31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18" name="Group 34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33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34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21" name="Group 35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36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37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822" name="Group 354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23" name="Group 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40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41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26" name="Group 358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43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44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29" name="Group 361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46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47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8832" name="Group 364"/>
              <p:cNvGrpSpPr>
                <a:grpSpLocks/>
              </p:cNvGrpSpPr>
              <p:nvPr/>
            </p:nvGrpSpPr>
            <p:grpSpPr bwMode="auto">
              <a:xfrm>
                <a:off x="1983" y="2859"/>
                <a:ext cx="432" cy="140"/>
                <a:chOff x="2199" y="3091"/>
                <a:chExt cx="432" cy="140"/>
              </a:xfrm>
            </p:grpSpPr>
            <p:sp>
              <p:nvSpPr>
                <p:cNvPr id="119149" name="Freeform 3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50" name="Freeform 3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33" name="Group 367"/>
              <p:cNvGrpSpPr>
                <a:grpSpLocks/>
              </p:cNvGrpSpPr>
              <p:nvPr/>
            </p:nvGrpSpPr>
            <p:grpSpPr bwMode="auto">
              <a:xfrm>
                <a:off x="4031" y="3139"/>
                <a:ext cx="104" cy="52"/>
                <a:chOff x="2199" y="3091"/>
                <a:chExt cx="432" cy="140"/>
              </a:xfrm>
            </p:grpSpPr>
            <p:sp>
              <p:nvSpPr>
                <p:cNvPr id="119152" name="Freeform 3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53" name="Freeform 3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36" name="Group 370"/>
              <p:cNvGrpSpPr>
                <a:grpSpLocks/>
              </p:cNvGrpSpPr>
              <p:nvPr/>
            </p:nvGrpSpPr>
            <p:grpSpPr bwMode="auto">
              <a:xfrm>
                <a:off x="4519" y="3051"/>
                <a:ext cx="104" cy="52"/>
                <a:chOff x="2199" y="3091"/>
                <a:chExt cx="432" cy="140"/>
              </a:xfrm>
            </p:grpSpPr>
            <p:sp>
              <p:nvSpPr>
                <p:cNvPr id="119155" name="Freeform 3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56" name="Freeform 3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39" name="Group 373"/>
              <p:cNvGrpSpPr>
                <a:grpSpLocks/>
              </p:cNvGrpSpPr>
              <p:nvPr/>
            </p:nvGrpSpPr>
            <p:grpSpPr bwMode="auto">
              <a:xfrm>
                <a:off x="4935" y="3003"/>
                <a:ext cx="104" cy="52"/>
                <a:chOff x="2199" y="3091"/>
                <a:chExt cx="432" cy="140"/>
              </a:xfrm>
            </p:grpSpPr>
            <p:sp>
              <p:nvSpPr>
                <p:cNvPr id="119158" name="Freeform 3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59" name="Freeform 3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42" name="Group 376"/>
              <p:cNvGrpSpPr>
                <a:grpSpLocks/>
              </p:cNvGrpSpPr>
              <p:nvPr/>
            </p:nvGrpSpPr>
            <p:grpSpPr bwMode="auto">
              <a:xfrm>
                <a:off x="960" y="3072"/>
                <a:ext cx="432" cy="140"/>
                <a:chOff x="2199" y="3091"/>
                <a:chExt cx="432" cy="140"/>
              </a:xfrm>
            </p:grpSpPr>
            <p:sp>
              <p:nvSpPr>
                <p:cNvPr id="119161" name="Freeform 3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62" name="Freeform 3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43" name="Group 379"/>
              <p:cNvGrpSpPr>
                <a:grpSpLocks/>
              </p:cNvGrpSpPr>
              <p:nvPr/>
            </p:nvGrpSpPr>
            <p:grpSpPr bwMode="auto">
              <a:xfrm>
                <a:off x="3456" y="3312"/>
                <a:ext cx="1021" cy="296"/>
                <a:chOff x="3353" y="4024"/>
                <a:chExt cx="1021" cy="296"/>
              </a:xfrm>
            </p:grpSpPr>
            <p:grpSp>
              <p:nvGrpSpPr>
                <p:cNvPr id="118844" name="Group 380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8845" name="Group 381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48" name="Group 3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67" name="Freeform 3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68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51" name="Group 38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70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71" name="Freeform 3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54" name="Group 38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73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74" name="Freeform 3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855" name="Group 391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58" name="Group 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77" name="Freeform 3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78" name="Freeform 3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61" name="Group 39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80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81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64" name="Group 39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83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84" name="Freeform 4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8865" name="Group 401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8866" name="Group 402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69" name="Group 4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88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89" name="Freeform 4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72" name="Group 40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91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92" name="Freeform 4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75" name="Group 40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94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95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876" name="Group 412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879" name="Group 4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198" name="Freeform 4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199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82" name="Group 41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201" name="Freeform 4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202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885" name="Group 41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204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205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8888" name="Group 422"/>
              <p:cNvGrpSpPr>
                <a:grpSpLocks/>
              </p:cNvGrpSpPr>
              <p:nvPr/>
            </p:nvGrpSpPr>
            <p:grpSpPr bwMode="auto">
              <a:xfrm>
                <a:off x="2839" y="3211"/>
                <a:ext cx="432" cy="140"/>
                <a:chOff x="2199" y="3091"/>
                <a:chExt cx="432" cy="140"/>
              </a:xfrm>
            </p:grpSpPr>
            <p:sp>
              <p:nvSpPr>
                <p:cNvPr id="119207" name="Freeform 4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08" name="Freeform 4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91" name="Group 425"/>
              <p:cNvGrpSpPr>
                <a:grpSpLocks/>
              </p:cNvGrpSpPr>
              <p:nvPr/>
            </p:nvGrpSpPr>
            <p:grpSpPr bwMode="auto">
              <a:xfrm>
                <a:off x="2320" y="3216"/>
                <a:ext cx="119" cy="53"/>
                <a:chOff x="2199" y="3091"/>
                <a:chExt cx="432" cy="140"/>
              </a:xfrm>
            </p:grpSpPr>
            <p:sp>
              <p:nvSpPr>
                <p:cNvPr id="119210" name="Freeform 4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11" name="Freeform 4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94" name="Group 428"/>
              <p:cNvGrpSpPr>
                <a:grpSpLocks/>
              </p:cNvGrpSpPr>
              <p:nvPr/>
            </p:nvGrpSpPr>
            <p:grpSpPr bwMode="auto">
              <a:xfrm>
                <a:off x="2176" y="3248"/>
                <a:ext cx="119" cy="53"/>
                <a:chOff x="2199" y="3091"/>
                <a:chExt cx="432" cy="140"/>
              </a:xfrm>
            </p:grpSpPr>
            <p:sp>
              <p:nvSpPr>
                <p:cNvPr id="119213" name="Freeform 4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14" name="Freeform 4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95" name="Group 431"/>
              <p:cNvGrpSpPr>
                <a:grpSpLocks/>
              </p:cNvGrpSpPr>
              <p:nvPr/>
            </p:nvGrpSpPr>
            <p:grpSpPr bwMode="auto">
              <a:xfrm>
                <a:off x="1608" y="3248"/>
                <a:ext cx="104" cy="52"/>
                <a:chOff x="2199" y="3091"/>
                <a:chExt cx="432" cy="140"/>
              </a:xfrm>
            </p:grpSpPr>
            <p:sp>
              <p:nvSpPr>
                <p:cNvPr id="119216" name="Freeform 4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17" name="Freeform 4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98" name="Group 434"/>
              <p:cNvGrpSpPr>
                <a:grpSpLocks/>
              </p:cNvGrpSpPr>
              <p:nvPr/>
            </p:nvGrpSpPr>
            <p:grpSpPr bwMode="auto">
              <a:xfrm>
                <a:off x="1608" y="3184"/>
                <a:ext cx="104" cy="52"/>
                <a:chOff x="2199" y="3091"/>
                <a:chExt cx="432" cy="140"/>
              </a:xfrm>
            </p:grpSpPr>
            <p:sp>
              <p:nvSpPr>
                <p:cNvPr id="119219" name="Freeform 4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20" name="Freeform 4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01" name="Group 437"/>
              <p:cNvGrpSpPr>
                <a:grpSpLocks/>
              </p:cNvGrpSpPr>
              <p:nvPr/>
            </p:nvGrpSpPr>
            <p:grpSpPr bwMode="auto">
              <a:xfrm>
                <a:off x="1656" y="3144"/>
                <a:ext cx="104" cy="52"/>
                <a:chOff x="2199" y="3091"/>
                <a:chExt cx="432" cy="140"/>
              </a:xfrm>
            </p:grpSpPr>
            <p:sp>
              <p:nvSpPr>
                <p:cNvPr id="119222" name="Freeform 4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23" name="Freeform 4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04" name="Group 440"/>
              <p:cNvGrpSpPr>
                <a:grpSpLocks/>
              </p:cNvGrpSpPr>
              <p:nvPr/>
            </p:nvGrpSpPr>
            <p:grpSpPr bwMode="auto">
              <a:xfrm>
                <a:off x="2160" y="3144"/>
                <a:ext cx="119" cy="53"/>
                <a:chOff x="2199" y="3091"/>
                <a:chExt cx="432" cy="140"/>
              </a:xfrm>
            </p:grpSpPr>
            <p:sp>
              <p:nvSpPr>
                <p:cNvPr id="119225" name="Freeform 4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26" name="Freeform 4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07" name="Group 443"/>
              <p:cNvGrpSpPr>
                <a:grpSpLocks/>
              </p:cNvGrpSpPr>
              <p:nvPr/>
            </p:nvGrpSpPr>
            <p:grpSpPr bwMode="auto">
              <a:xfrm>
                <a:off x="2208" y="3120"/>
                <a:ext cx="119" cy="53"/>
                <a:chOff x="2199" y="3091"/>
                <a:chExt cx="432" cy="140"/>
              </a:xfrm>
            </p:grpSpPr>
            <p:sp>
              <p:nvSpPr>
                <p:cNvPr id="119228" name="Freeform 4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29" name="Freeform 4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10" name="Group 446"/>
              <p:cNvGrpSpPr>
                <a:grpSpLocks/>
              </p:cNvGrpSpPr>
              <p:nvPr/>
            </p:nvGrpSpPr>
            <p:grpSpPr bwMode="auto">
              <a:xfrm>
                <a:off x="2336" y="3072"/>
                <a:ext cx="119" cy="53"/>
                <a:chOff x="2199" y="3091"/>
                <a:chExt cx="432" cy="140"/>
              </a:xfrm>
            </p:grpSpPr>
            <p:sp>
              <p:nvSpPr>
                <p:cNvPr id="119231" name="Freeform 4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32" name="Freeform 4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13" name="Group 449"/>
              <p:cNvGrpSpPr>
                <a:grpSpLocks/>
              </p:cNvGrpSpPr>
              <p:nvPr/>
            </p:nvGrpSpPr>
            <p:grpSpPr bwMode="auto">
              <a:xfrm>
                <a:off x="5511" y="3059"/>
                <a:ext cx="104" cy="52"/>
                <a:chOff x="2199" y="3091"/>
                <a:chExt cx="432" cy="140"/>
              </a:xfrm>
            </p:grpSpPr>
            <p:sp>
              <p:nvSpPr>
                <p:cNvPr id="119234" name="Freeform 4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35" name="Freeform 4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16" name="Group 452"/>
              <p:cNvGrpSpPr>
                <a:grpSpLocks/>
              </p:cNvGrpSpPr>
              <p:nvPr/>
            </p:nvGrpSpPr>
            <p:grpSpPr bwMode="auto">
              <a:xfrm>
                <a:off x="5367" y="3091"/>
                <a:ext cx="104" cy="52"/>
                <a:chOff x="2199" y="3091"/>
                <a:chExt cx="432" cy="140"/>
              </a:xfrm>
            </p:grpSpPr>
            <p:sp>
              <p:nvSpPr>
                <p:cNvPr id="119237" name="Freeform 4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38" name="Freeform 4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19" name="Group 455"/>
              <p:cNvGrpSpPr>
                <a:grpSpLocks/>
              </p:cNvGrpSpPr>
              <p:nvPr/>
            </p:nvGrpSpPr>
            <p:grpSpPr bwMode="auto">
              <a:xfrm>
                <a:off x="5263" y="3107"/>
                <a:ext cx="104" cy="52"/>
                <a:chOff x="2199" y="3091"/>
                <a:chExt cx="432" cy="140"/>
              </a:xfrm>
            </p:grpSpPr>
            <p:sp>
              <p:nvSpPr>
                <p:cNvPr id="119240" name="Freeform 4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41" name="Freeform 4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22" name="Group 458"/>
              <p:cNvGrpSpPr>
                <a:grpSpLocks/>
              </p:cNvGrpSpPr>
              <p:nvPr/>
            </p:nvGrpSpPr>
            <p:grpSpPr bwMode="auto">
              <a:xfrm>
                <a:off x="5263" y="3043"/>
                <a:ext cx="104" cy="52"/>
                <a:chOff x="2199" y="3091"/>
                <a:chExt cx="432" cy="140"/>
              </a:xfrm>
            </p:grpSpPr>
            <p:sp>
              <p:nvSpPr>
                <p:cNvPr id="119243" name="Freeform 4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44" name="Freeform 4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25" name="Group 461"/>
              <p:cNvGrpSpPr>
                <a:grpSpLocks/>
              </p:cNvGrpSpPr>
              <p:nvPr/>
            </p:nvGrpSpPr>
            <p:grpSpPr bwMode="auto">
              <a:xfrm>
                <a:off x="5311" y="3003"/>
                <a:ext cx="104" cy="52"/>
                <a:chOff x="2199" y="3091"/>
                <a:chExt cx="432" cy="140"/>
              </a:xfrm>
            </p:grpSpPr>
            <p:sp>
              <p:nvSpPr>
                <p:cNvPr id="119246" name="Freeform 4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47" name="Freeform 4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28" name="Group 464"/>
              <p:cNvGrpSpPr>
                <a:grpSpLocks/>
              </p:cNvGrpSpPr>
              <p:nvPr/>
            </p:nvGrpSpPr>
            <p:grpSpPr bwMode="auto">
              <a:xfrm>
                <a:off x="5351" y="2987"/>
                <a:ext cx="104" cy="52"/>
                <a:chOff x="2199" y="3091"/>
                <a:chExt cx="432" cy="140"/>
              </a:xfrm>
            </p:grpSpPr>
            <p:sp>
              <p:nvSpPr>
                <p:cNvPr id="119249" name="Freeform 4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50" name="Freeform 4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31" name="Group 467"/>
              <p:cNvGrpSpPr>
                <a:grpSpLocks/>
              </p:cNvGrpSpPr>
              <p:nvPr/>
            </p:nvGrpSpPr>
            <p:grpSpPr bwMode="auto">
              <a:xfrm>
                <a:off x="5399" y="2963"/>
                <a:ext cx="104" cy="52"/>
                <a:chOff x="2199" y="3091"/>
                <a:chExt cx="432" cy="140"/>
              </a:xfrm>
            </p:grpSpPr>
            <p:sp>
              <p:nvSpPr>
                <p:cNvPr id="119252" name="Freeform 4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53" name="Freeform 4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34" name="Group 470"/>
              <p:cNvGrpSpPr>
                <a:grpSpLocks/>
              </p:cNvGrpSpPr>
              <p:nvPr/>
            </p:nvGrpSpPr>
            <p:grpSpPr bwMode="auto">
              <a:xfrm>
                <a:off x="5527" y="2915"/>
                <a:ext cx="104" cy="52"/>
                <a:chOff x="2199" y="3091"/>
                <a:chExt cx="432" cy="140"/>
              </a:xfrm>
            </p:grpSpPr>
            <p:sp>
              <p:nvSpPr>
                <p:cNvPr id="119255" name="Freeform 47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56" name="Freeform 47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37" name="Group 473"/>
              <p:cNvGrpSpPr>
                <a:grpSpLocks/>
              </p:cNvGrpSpPr>
              <p:nvPr/>
            </p:nvGrpSpPr>
            <p:grpSpPr bwMode="auto">
              <a:xfrm>
                <a:off x="239" y="3075"/>
                <a:ext cx="104" cy="52"/>
                <a:chOff x="2199" y="3091"/>
                <a:chExt cx="432" cy="140"/>
              </a:xfrm>
            </p:grpSpPr>
            <p:sp>
              <p:nvSpPr>
                <p:cNvPr id="119258" name="Freeform 47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59" name="Freeform 47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40" name="Group 476"/>
              <p:cNvGrpSpPr>
                <a:grpSpLocks/>
              </p:cNvGrpSpPr>
              <p:nvPr/>
            </p:nvGrpSpPr>
            <p:grpSpPr bwMode="auto">
              <a:xfrm>
                <a:off x="95" y="3107"/>
                <a:ext cx="104" cy="52"/>
                <a:chOff x="2199" y="3091"/>
                <a:chExt cx="432" cy="140"/>
              </a:xfrm>
            </p:grpSpPr>
            <p:sp>
              <p:nvSpPr>
                <p:cNvPr id="119261" name="Freeform 47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62" name="Freeform 47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43" name="Group 479"/>
              <p:cNvGrpSpPr>
                <a:grpSpLocks/>
              </p:cNvGrpSpPr>
              <p:nvPr/>
            </p:nvGrpSpPr>
            <p:grpSpPr bwMode="auto">
              <a:xfrm>
                <a:off x="79" y="3003"/>
                <a:ext cx="104" cy="52"/>
                <a:chOff x="2199" y="3091"/>
                <a:chExt cx="432" cy="140"/>
              </a:xfrm>
            </p:grpSpPr>
            <p:sp>
              <p:nvSpPr>
                <p:cNvPr id="119264" name="Freeform 48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65" name="Freeform 48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46" name="Group 482"/>
              <p:cNvGrpSpPr>
                <a:grpSpLocks/>
              </p:cNvGrpSpPr>
              <p:nvPr/>
            </p:nvGrpSpPr>
            <p:grpSpPr bwMode="auto">
              <a:xfrm>
                <a:off x="127" y="2979"/>
                <a:ext cx="104" cy="52"/>
                <a:chOff x="2199" y="3091"/>
                <a:chExt cx="432" cy="140"/>
              </a:xfrm>
            </p:grpSpPr>
            <p:sp>
              <p:nvSpPr>
                <p:cNvPr id="119267" name="Freeform 48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68" name="Freeform 48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49" name="Group 485"/>
              <p:cNvGrpSpPr>
                <a:grpSpLocks/>
              </p:cNvGrpSpPr>
              <p:nvPr/>
            </p:nvGrpSpPr>
            <p:grpSpPr bwMode="auto">
              <a:xfrm>
                <a:off x="255" y="2931"/>
                <a:ext cx="104" cy="52"/>
                <a:chOff x="2199" y="3091"/>
                <a:chExt cx="432" cy="140"/>
              </a:xfrm>
            </p:grpSpPr>
            <p:sp>
              <p:nvSpPr>
                <p:cNvPr id="119270" name="Freeform 48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71" name="Freeform 48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52" name="Group 488"/>
              <p:cNvGrpSpPr>
                <a:grpSpLocks/>
              </p:cNvGrpSpPr>
              <p:nvPr/>
            </p:nvGrpSpPr>
            <p:grpSpPr bwMode="auto">
              <a:xfrm>
                <a:off x="847" y="3067"/>
                <a:ext cx="104" cy="52"/>
                <a:chOff x="2199" y="3091"/>
                <a:chExt cx="432" cy="140"/>
              </a:xfrm>
            </p:grpSpPr>
            <p:sp>
              <p:nvSpPr>
                <p:cNvPr id="119273" name="Freeform 48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74" name="Freeform 49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55" name="Group 491"/>
              <p:cNvGrpSpPr>
                <a:grpSpLocks/>
              </p:cNvGrpSpPr>
              <p:nvPr/>
            </p:nvGrpSpPr>
            <p:grpSpPr bwMode="auto">
              <a:xfrm>
                <a:off x="703" y="3099"/>
                <a:ext cx="104" cy="52"/>
                <a:chOff x="2199" y="3091"/>
                <a:chExt cx="432" cy="140"/>
              </a:xfrm>
            </p:grpSpPr>
            <p:sp>
              <p:nvSpPr>
                <p:cNvPr id="119276" name="Freeform 49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77" name="Freeform 49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58" name="Group 494"/>
              <p:cNvGrpSpPr>
                <a:grpSpLocks/>
              </p:cNvGrpSpPr>
              <p:nvPr/>
            </p:nvGrpSpPr>
            <p:grpSpPr bwMode="auto">
              <a:xfrm>
                <a:off x="599" y="3115"/>
                <a:ext cx="104" cy="52"/>
                <a:chOff x="2199" y="3091"/>
                <a:chExt cx="432" cy="140"/>
              </a:xfrm>
            </p:grpSpPr>
            <p:sp>
              <p:nvSpPr>
                <p:cNvPr id="119279" name="Freeform 49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80" name="Freeform 49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61" name="Group 497"/>
              <p:cNvGrpSpPr>
                <a:grpSpLocks/>
              </p:cNvGrpSpPr>
              <p:nvPr/>
            </p:nvGrpSpPr>
            <p:grpSpPr bwMode="auto">
              <a:xfrm>
                <a:off x="599" y="3051"/>
                <a:ext cx="104" cy="52"/>
                <a:chOff x="2199" y="3091"/>
                <a:chExt cx="432" cy="140"/>
              </a:xfrm>
            </p:grpSpPr>
            <p:sp>
              <p:nvSpPr>
                <p:cNvPr id="119282" name="Freeform 49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83" name="Freeform 49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64" name="Group 500"/>
              <p:cNvGrpSpPr>
                <a:grpSpLocks/>
              </p:cNvGrpSpPr>
              <p:nvPr/>
            </p:nvGrpSpPr>
            <p:grpSpPr bwMode="auto">
              <a:xfrm>
                <a:off x="647" y="3011"/>
                <a:ext cx="104" cy="52"/>
                <a:chOff x="2199" y="3091"/>
                <a:chExt cx="432" cy="140"/>
              </a:xfrm>
            </p:grpSpPr>
            <p:sp>
              <p:nvSpPr>
                <p:cNvPr id="119285" name="Freeform 50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86" name="Freeform 50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67" name="Group 503"/>
              <p:cNvGrpSpPr>
                <a:grpSpLocks/>
              </p:cNvGrpSpPr>
              <p:nvPr/>
            </p:nvGrpSpPr>
            <p:grpSpPr bwMode="auto">
              <a:xfrm>
                <a:off x="687" y="2995"/>
                <a:ext cx="104" cy="52"/>
                <a:chOff x="2199" y="3091"/>
                <a:chExt cx="432" cy="140"/>
              </a:xfrm>
            </p:grpSpPr>
            <p:sp>
              <p:nvSpPr>
                <p:cNvPr id="119288" name="Freeform 50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89" name="Freeform 50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70" name="Group 506"/>
              <p:cNvGrpSpPr>
                <a:grpSpLocks/>
              </p:cNvGrpSpPr>
              <p:nvPr/>
            </p:nvGrpSpPr>
            <p:grpSpPr bwMode="auto">
              <a:xfrm>
                <a:off x="735" y="2971"/>
                <a:ext cx="104" cy="52"/>
                <a:chOff x="2199" y="3091"/>
                <a:chExt cx="432" cy="140"/>
              </a:xfrm>
            </p:grpSpPr>
            <p:sp>
              <p:nvSpPr>
                <p:cNvPr id="119291" name="Freeform 50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92" name="Freeform 50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73" name="Group 509"/>
              <p:cNvGrpSpPr>
                <a:grpSpLocks/>
              </p:cNvGrpSpPr>
              <p:nvPr/>
            </p:nvGrpSpPr>
            <p:grpSpPr bwMode="auto">
              <a:xfrm>
                <a:off x="863" y="2923"/>
                <a:ext cx="104" cy="52"/>
                <a:chOff x="2199" y="3091"/>
                <a:chExt cx="432" cy="140"/>
              </a:xfrm>
            </p:grpSpPr>
            <p:sp>
              <p:nvSpPr>
                <p:cNvPr id="119294" name="Freeform 51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95" name="Freeform 51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76" name="Group 512"/>
              <p:cNvGrpSpPr>
                <a:grpSpLocks/>
              </p:cNvGrpSpPr>
              <p:nvPr/>
            </p:nvGrpSpPr>
            <p:grpSpPr bwMode="auto">
              <a:xfrm>
                <a:off x="807" y="2947"/>
                <a:ext cx="432" cy="140"/>
                <a:chOff x="2199" y="3091"/>
                <a:chExt cx="432" cy="140"/>
              </a:xfrm>
            </p:grpSpPr>
            <p:sp>
              <p:nvSpPr>
                <p:cNvPr id="119297" name="Freeform 5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98" name="Freeform 5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979" name="Group 515"/>
              <p:cNvGrpSpPr>
                <a:grpSpLocks/>
              </p:cNvGrpSpPr>
              <p:nvPr/>
            </p:nvGrpSpPr>
            <p:grpSpPr bwMode="auto">
              <a:xfrm>
                <a:off x="1248" y="3264"/>
                <a:ext cx="1021" cy="296"/>
                <a:chOff x="3353" y="4024"/>
                <a:chExt cx="1021" cy="296"/>
              </a:xfrm>
            </p:grpSpPr>
            <p:grpSp>
              <p:nvGrpSpPr>
                <p:cNvPr id="118982" name="Group 516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8985" name="Group 517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8988" name="Group 5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03" name="Freeform 5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04" name="Freeform 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991" name="Group 52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06" name="Freeform 5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07" name="Freeform 5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994" name="Group 52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09" name="Freeform 5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10" name="Freeform 5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8997" name="Group 527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00" name="Group 5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13" name="Freeform 5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14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03" name="Group 53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16" name="Freeform 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17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06" name="Group 53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19" name="Freeform 5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20" name="Freeform 5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9009" name="Group 537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9012" name="Group 538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15" name="Group 5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24" name="Freeform 5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25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18" name="Group 542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27" name="Freeform 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28" name="Freeform 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21" name="Group 545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30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31" name="Freeform 5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9024" name="Group 548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27" name="Group 5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34" name="Freeform 5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35" name="Freeform 5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30" name="Group 552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37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38" name="Freeform 5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33" name="Group 555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40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41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119036" name="Group 558"/>
              <p:cNvGrpSpPr>
                <a:grpSpLocks/>
              </p:cNvGrpSpPr>
              <p:nvPr/>
            </p:nvGrpSpPr>
            <p:grpSpPr bwMode="auto">
              <a:xfrm>
                <a:off x="4055" y="2976"/>
                <a:ext cx="1021" cy="296"/>
                <a:chOff x="3353" y="4024"/>
                <a:chExt cx="1021" cy="296"/>
              </a:xfrm>
            </p:grpSpPr>
            <p:grpSp>
              <p:nvGrpSpPr>
                <p:cNvPr id="119039" name="Group 559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9042" name="Group 560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45" name="Group 5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46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47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48" name="Group 56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49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50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51" name="Group 56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52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53" name="Freeform 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9054" name="Group 570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57" name="Group 5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56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57" name="Freeform 5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60" name="Group 57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59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60" name="Freeform 5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63" name="Group 57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62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63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9066" name="Group 580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19069" name="Group 581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72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67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68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75" name="Group 58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70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71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78" name="Group 58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73" name="Freeform 5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74" name="Freeform 5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19081" name="Group 591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19084" name="Group 5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77" name="Freeform 5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78" name="Freeform 5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87" name="Group 59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80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81" name="Freeform 5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9090" name="Group 59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19383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384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9385" name="Freeform 601"/>
          <p:cNvSpPr>
            <a:spLocks/>
          </p:cNvSpPr>
          <p:nvPr/>
        </p:nvSpPr>
        <p:spPr bwMode="auto">
          <a:xfrm>
            <a:off x="323850" y="2781300"/>
            <a:ext cx="8496300" cy="2338388"/>
          </a:xfrm>
          <a:custGeom>
            <a:avLst/>
            <a:gdLst/>
            <a:ahLst/>
            <a:cxnLst>
              <a:cxn ang="0">
                <a:pos x="0" y="705"/>
              </a:cxn>
              <a:cxn ang="0">
                <a:pos x="112" y="1473"/>
              </a:cxn>
              <a:cxn ang="0">
                <a:pos x="5344" y="768"/>
              </a:cxn>
              <a:cxn ang="0">
                <a:pos x="5248" y="0"/>
              </a:cxn>
            </a:cxnLst>
            <a:rect l="0" t="0" r="r" b="b"/>
            <a:pathLst>
              <a:path w="5344" h="1473">
                <a:moveTo>
                  <a:pt x="0" y="705"/>
                </a:moveTo>
                <a:lnTo>
                  <a:pt x="112" y="1473"/>
                </a:lnTo>
                <a:lnTo>
                  <a:pt x="5344" y="768"/>
                </a:lnTo>
                <a:lnTo>
                  <a:pt x="5248" y="0"/>
                </a:ln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86" name="Text Box 602"/>
          <p:cNvSpPr txBox="1">
            <a:spLocks noChangeArrowheads="1"/>
          </p:cNvSpPr>
          <p:nvPr/>
        </p:nvSpPr>
        <p:spPr bwMode="auto">
          <a:xfrm>
            <a:off x="152400" y="152400"/>
            <a:ext cx="8886825" cy="8223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cs typeface="Arial" pitchFamily="34" charset="0"/>
              </a:rPr>
              <a:t>     </a:t>
            </a:r>
            <a:r>
              <a:rPr lang="ru-RU" sz="2400" b="1">
                <a:solidFill>
                  <a:srgbClr val="000000"/>
                </a:solidFill>
                <a:cs typeface="Arial" pitchFamily="34" charset="0"/>
              </a:rPr>
              <a:t>Велосипедист едет со скоростью 20км/ч.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cs typeface="Arial" pitchFamily="34" charset="0"/>
              </a:rPr>
              <a:t>  Какое расстояние он проедет за 4 ч? </a:t>
            </a:r>
          </a:p>
        </p:txBody>
      </p:sp>
      <p:grpSp>
        <p:nvGrpSpPr>
          <p:cNvPr id="119093" name="Group 603"/>
          <p:cNvGrpSpPr>
            <a:grpSpLocks/>
          </p:cNvGrpSpPr>
          <p:nvPr/>
        </p:nvGrpSpPr>
        <p:grpSpPr bwMode="auto">
          <a:xfrm>
            <a:off x="323850" y="1989138"/>
            <a:ext cx="2451100" cy="922337"/>
            <a:chOff x="144" y="2395"/>
            <a:chExt cx="1544" cy="581"/>
          </a:xfrm>
        </p:grpSpPr>
        <p:sp>
          <p:nvSpPr>
            <p:cNvPr id="119388" name="Freeform 604"/>
            <p:cNvSpPr>
              <a:spLocks/>
            </p:cNvSpPr>
            <p:nvPr/>
          </p:nvSpPr>
          <p:spPr bwMode="auto">
            <a:xfrm>
              <a:off x="144" y="2760"/>
              <a:ext cx="1544" cy="2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544" y="0"/>
                </a:cxn>
              </a:cxnLst>
              <a:rect l="0" t="0" r="r" b="b"/>
              <a:pathLst>
                <a:path w="1544" h="216">
                  <a:moveTo>
                    <a:pt x="0" y="216"/>
                  </a:moveTo>
                  <a:lnTo>
                    <a:pt x="154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389" name="Rectangle 605"/>
            <p:cNvSpPr>
              <a:spLocks noChangeArrowheads="1"/>
            </p:cNvSpPr>
            <p:nvPr/>
          </p:nvSpPr>
          <p:spPr bwMode="auto">
            <a:xfrm rot="-415373">
              <a:off x="335" y="2395"/>
              <a:ext cx="11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20 км/ч</a:t>
              </a:r>
            </a:p>
          </p:txBody>
        </p:sp>
      </p:grpSp>
      <p:pic>
        <p:nvPicPr>
          <p:cNvPr id="119390" name="Picture 606" descr="afficher_image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52124">
            <a:off x="358362" y="3379003"/>
            <a:ext cx="1471613" cy="1646237"/>
          </a:xfrm>
          <a:prstGeom prst="rect">
            <a:avLst/>
          </a:prstGeom>
          <a:noFill/>
        </p:spPr>
      </p:pic>
      <p:sp>
        <p:nvSpPr>
          <p:cNvPr id="119391" name="Line 607"/>
          <p:cNvSpPr>
            <a:spLocks noChangeShapeType="1"/>
          </p:cNvSpPr>
          <p:nvPr/>
        </p:nvSpPr>
        <p:spPr bwMode="auto">
          <a:xfrm>
            <a:off x="2362200" y="4648200"/>
            <a:ext cx="76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92" name="Line 608"/>
          <p:cNvSpPr>
            <a:spLocks noChangeShapeType="1"/>
          </p:cNvSpPr>
          <p:nvPr/>
        </p:nvSpPr>
        <p:spPr bwMode="auto">
          <a:xfrm>
            <a:off x="4572000" y="4343400"/>
            <a:ext cx="76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93" name="Line 609"/>
          <p:cNvSpPr>
            <a:spLocks noChangeShapeType="1"/>
          </p:cNvSpPr>
          <p:nvPr/>
        </p:nvSpPr>
        <p:spPr bwMode="auto">
          <a:xfrm>
            <a:off x="6629400" y="4038600"/>
            <a:ext cx="76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94" name="Line 610"/>
          <p:cNvSpPr>
            <a:spLocks noChangeShapeType="1"/>
          </p:cNvSpPr>
          <p:nvPr/>
        </p:nvSpPr>
        <p:spPr bwMode="auto">
          <a:xfrm>
            <a:off x="8763000" y="3733800"/>
            <a:ext cx="76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95" name="Freeform 611"/>
          <p:cNvSpPr>
            <a:spLocks/>
          </p:cNvSpPr>
          <p:nvPr/>
        </p:nvSpPr>
        <p:spPr bwMode="auto">
          <a:xfrm>
            <a:off x="539750" y="4005263"/>
            <a:ext cx="8208963" cy="1476375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1678" y="907"/>
              </a:cxn>
              <a:cxn ang="0">
                <a:pos x="4309" y="590"/>
              </a:cxn>
              <a:cxn ang="0">
                <a:pos x="5171" y="0"/>
              </a:cxn>
            </a:cxnLst>
            <a:rect l="0" t="0" r="r" b="b"/>
            <a:pathLst>
              <a:path w="5171" h="930">
                <a:moveTo>
                  <a:pt x="0" y="726"/>
                </a:moveTo>
                <a:cubicBezTo>
                  <a:pt x="480" y="828"/>
                  <a:pt x="960" y="930"/>
                  <a:pt x="1678" y="907"/>
                </a:cubicBezTo>
                <a:cubicBezTo>
                  <a:pt x="2396" y="884"/>
                  <a:pt x="3727" y="741"/>
                  <a:pt x="4309" y="590"/>
                </a:cubicBezTo>
                <a:cubicBezTo>
                  <a:pt x="4891" y="439"/>
                  <a:pt x="5027" y="98"/>
                  <a:pt x="5171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396" name="Text Box 612"/>
          <p:cNvSpPr txBox="1">
            <a:spLocks noChangeArrowheads="1"/>
          </p:cNvSpPr>
          <p:nvPr/>
        </p:nvSpPr>
        <p:spPr bwMode="auto">
          <a:xfrm rot="-598895">
            <a:off x="4787900" y="5589588"/>
            <a:ext cx="1223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км</a:t>
            </a:r>
          </a:p>
        </p:txBody>
      </p:sp>
      <p:sp>
        <p:nvSpPr>
          <p:cNvPr id="119397" name="Text Box 613"/>
          <p:cNvSpPr txBox="1">
            <a:spLocks noChangeArrowheads="1"/>
          </p:cNvSpPr>
          <p:nvPr/>
        </p:nvSpPr>
        <p:spPr bwMode="auto">
          <a:xfrm>
            <a:off x="2268538" y="5084763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1 ч</a:t>
            </a:r>
          </a:p>
        </p:txBody>
      </p:sp>
      <p:sp>
        <p:nvSpPr>
          <p:cNvPr id="119398" name="Text Box 614"/>
          <p:cNvSpPr txBox="1">
            <a:spLocks noChangeArrowheads="1"/>
          </p:cNvSpPr>
          <p:nvPr/>
        </p:nvSpPr>
        <p:spPr bwMode="auto">
          <a:xfrm>
            <a:off x="4427538" y="4797425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2 ч</a:t>
            </a:r>
          </a:p>
        </p:txBody>
      </p:sp>
      <p:sp>
        <p:nvSpPr>
          <p:cNvPr id="119399" name="Text Box 615"/>
          <p:cNvSpPr txBox="1">
            <a:spLocks noChangeArrowheads="1"/>
          </p:cNvSpPr>
          <p:nvPr/>
        </p:nvSpPr>
        <p:spPr bwMode="auto">
          <a:xfrm>
            <a:off x="6443663" y="45085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3 ч</a:t>
            </a:r>
          </a:p>
        </p:txBody>
      </p:sp>
      <p:sp>
        <p:nvSpPr>
          <p:cNvPr id="119400" name="Text Box 616"/>
          <p:cNvSpPr txBox="1">
            <a:spLocks noChangeArrowheads="1"/>
          </p:cNvSpPr>
          <p:nvPr/>
        </p:nvSpPr>
        <p:spPr bwMode="auto">
          <a:xfrm>
            <a:off x="8101013" y="4149725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4 ч</a:t>
            </a:r>
          </a:p>
        </p:txBody>
      </p:sp>
    </p:spTree>
    <p:extLst>
      <p:ext uri="{BB962C8B-B14F-4D97-AF65-F5344CB8AC3E}">
        <p14:creationId xmlns:p14="http://schemas.microsoft.com/office/powerpoint/2010/main" val="33749664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1387E-6 L 1.02986 -0.1826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19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85" grpId="0" animBg="1"/>
      <p:bldP spid="119391" grpId="0" animBg="1"/>
      <p:bldP spid="119392" grpId="0" animBg="1"/>
      <p:bldP spid="119393" grpId="0" animBg="1"/>
      <p:bldP spid="119394" grpId="0" animBg="1"/>
      <p:bldP spid="119395" grpId="0" animBg="1"/>
      <p:bldP spid="1193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reeform 2"/>
          <p:cNvSpPr>
            <a:spLocks/>
          </p:cNvSpPr>
          <p:nvPr/>
        </p:nvSpPr>
        <p:spPr bwMode="auto">
          <a:xfrm rot="371466">
            <a:off x="7548563" y="5103813"/>
            <a:ext cx="414337" cy="417512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35" name="Freeform 3"/>
          <p:cNvSpPr>
            <a:spLocks/>
          </p:cNvSpPr>
          <p:nvPr/>
        </p:nvSpPr>
        <p:spPr bwMode="auto">
          <a:xfrm rot="371466">
            <a:off x="7810500" y="5114925"/>
            <a:ext cx="414338" cy="415925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 rot="371466">
            <a:off x="8105775" y="5116513"/>
            <a:ext cx="414338" cy="417512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37" name="Freeform 5"/>
          <p:cNvSpPr>
            <a:spLocks/>
          </p:cNvSpPr>
          <p:nvPr/>
        </p:nvSpPr>
        <p:spPr bwMode="auto">
          <a:xfrm rot="371466">
            <a:off x="8415338" y="5132388"/>
            <a:ext cx="412750" cy="415925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38" name="Freeform 6"/>
          <p:cNvSpPr>
            <a:spLocks/>
          </p:cNvSpPr>
          <p:nvPr/>
        </p:nvSpPr>
        <p:spPr bwMode="auto">
          <a:xfrm rot="371466">
            <a:off x="8724900" y="5127625"/>
            <a:ext cx="412750" cy="4175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39" name="Freeform 7"/>
          <p:cNvSpPr>
            <a:spLocks/>
          </p:cNvSpPr>
          <p:nvPr/>
        </p:nvSpPr>
        <p:spPr bwMode="auto">
          <a:xfrm rot="371466">
            <a:off x="1630363" y="4727575"/>
            <a:ext cx="414337" cy="4175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40" name="Freeform 8"/>
          <p:cNvSpPr>
            <a:spLocks/>
          </p:cNvSpPr>
          <p:nvPr/>
        </p:nvSpPr>
        <p:spPr bwMode="auto">
          <a:xfrm rot="371466">
            <a:off x="144463" y="4554538"/>
            <a:ext cx="414337" cy="417512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6600"/>
              </a:gs>
              <a:gs pos="100000">
                <a:schemeClr val="bg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41" name="Freeform 9"/>
          <p:cNvSpPr>
            <a:spLocks/>
          </p:cNvSpPr>
          <p:nvPr/>
        </p:nvSpPr>
        <p:spPr bwMode="auto">
          <a:xfrm rot="371466">
            <a:off x="427038" y="4584700"/>
            <a:ext cx="414337" cy="4175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6600"/>
              </a:gs>
              <a:gs pos="100000">
                <a:schemeClr val="bg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 rot="371466">
            <a:off x="779463" y="4622800"/>
            <a:ext cx="414337" cy="4175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97" y="0"/>
              </a:cxn>
              <a:cxn ang="0">
                <a:pos x="265" y="8"/>
              </a:cxn>
              <a:cxn ang="0">
                <a:pos x="91" y="326"/>
              </a:cxn>
              <a:cxn ang="0">
                <a:pos x="0" y="334"/>
              </a:cxn>
            </a:cxnLst>
            <a:rect l="0" t="0" r="r" b="b"/>
            <a:pathLst>
              <a:path w="265" h="334">
                <a:moveTo>
                  <a:pt x="0" y="334"/>
                </a:moveTo>
                <a:lnTo>
                  <a:pt x="197" y="0"/>
                </a:lnTo>
                <a:lnTo>
                  <a:pt x="265" y="8"/>
                </a:lnTo>
                <a:lnTo>
                  <a:pt x="91" y="326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CC6600"/>
              </a:gs>
              <a:gs pos="100000">
                <a:schemeClr val="bg1"/>
              </a:gs>
            </a:gsLst>
            <a:lin ang="18900000" scaled="1"/>
          </a:gradFill>
          <a:ln w="127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371466">
            <a:off x="1120775" y="4767263"/>
            <a:ext cx="6570663" cy="644525"/>
            <a:chOff x="-23" y="2840"/>
            <a:chExt cx="4211" cy="516"/>
          </a:xfrm>
        </p:grpSpPr>
        <p:sp>
          <p:nvSpPr>
            <p:cNvPr id="120844" name="Freeform 12"/>
            <p:cNvSpPr>
              <a:spLocks/>
            </p:cNvSpPr>
            <p:nvPr/>
          </p:nvSpPr>
          <p:spPr bwMode="auto">
            <a:xfrm>
              <a:off x="149" y="3039"/>
              <a:ext cx="282" cy="300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auto">
            <a:xfrm>
              <a:off x="521" y="3022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auto">
            <a:xfrm>
              <a:off x="748" y="3022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auto">
            <a:xfrm>
              <a:off x="975" y="3005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auto">
            <a:xfrm>
              <a:off x="1202" y="296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auto">
            <a:xfrm>
              <a:off x="1383" y="296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auto">
            <a:xfrm>
              <a:off x="1610" y="2931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auto">
            <a:xfrm>
              <a:off x="1791" y="2931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auto">
            <a:xfrm>
              <a:off x="2018" y="2915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auto">
            <a:xfrm>
              <a:off x="2200" y="2915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auto">
            <a:xfrm>
              <a:off x="2472" y="2886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auto">
            <a:xfrm>
              <a:off x="2653" y="2886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auto">
            <a:xfrm>
              <a:off x="2835" y="2869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auto">
            <a:xfrm>
              <a:off x="3016" y="2886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auto">
            <a:xfrm>
              <a:off x="3198" y="2869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59" name="Freeform 27"/>
            <p:cNvSpPr>
              <a:spLocks/>
            </p:cNvSpPr>
            <p:nvPr/>
          </p:nvSpPr>
          <p:spPr bwMode="auto">
            <a:xfrm>
              <a:off x="3379" y="284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60" name="Freeform 28"/>
            <p:cNvSpPr>
              <a:spLocks/>
            </p:cNvSpPr>
            <p:nvPr/>
          </p:nvSpPr>
          <p:spPr bwMode="auto">
            <a:xfrm>
              <a:off x="3560" y="284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61" name="Freeform 29"/>
            <p:cNvSpPr>
              <a:spLocks/>
            </p:cNvSpPr>
            <p:nvPr/>
          </p:nvSpPr>
          <p:spPr bwMode="auto">
            <a:xfrm>
              <a:off x="3742" y="284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62" name="Freeform 30"/>
            <p:cNvSpPr>
              <a:spLocks/>
            </p:cNvSpPr>
            <p:nvPr/>
          </p:nvSpPr>
          <p:spPr bwMode="auto">
            <a:xfrm>
              <a:off x="3923" y="2840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0863" name="Freeform 31"/>
            <p:cNvSpPr>
              <a:spLocks/>
            </p:cNvSpPr>
            <p:nvPr/>
          </p:nvSpPr>
          <p:spPr bwMode="auto">
            <a:xfrm>
              <a:off x="-23" y="3022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20864" name="Line 32"/>
          <p:cNvSpPr>
            <a:spLocks noChangeShapeType="1"/>
          </p:cNvSpPr>
          <p:nvPr/>
        </p:nvSpPr>
        <p:spPr bwMode="auto">
          <a:xfrm rot="371466" flipH="1">
            <a:off x="0" y="4840288"/>
            <a:ext cx="9129713" cy="396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rot="371466" flipH="1">
            <a:off x="57150" y="4956175"/>
            <a:ext cx="9059863" cy="396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468313" y="111125"/>
            <a:ext cx="8424862" cy="11874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cs typeface="Arial" pitchFamily="34" charset="0"/>
              </a:rPr>
              <a:t>     </a:t>
            </a: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Расстояние между станциями 550 км. За сколько времени поезд пройдёт это расстояние, если его скорость 110 км/ч? 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25413" y="2695575"/>
            <a:ext cx="2238375" cy="841375"/>
            <a:chOff x="79" y="1698"/>
            <a:chExt cx="1410" cy="530"/>
          </a:xfrm>
        </p:grpSpPr>
        <p:sp>
          <p:nvSpPr>
            <p:cNvPr id="120868" name="Rectangle 36"/>
            <p:cNvSpPr>
              <a:spLocks noChangeArrowheads="1"/>
            </p:cNvSpPr>
            <p:nvPr/>
          </p:nvSpPr>
          <p:spPr bwMode="auto">
            <a:xfrm rot="211689">
              <a:off x="79" y="1698"/>
              <a:ext cx="1410" cy="51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110 км/ч</a:t>
              </a:r>
              <a:r>
                <a:rPr lang="ru-RU" sz="4800" b="1"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20869" name="Line 37"/>
            <p:cNvSpPr>
              <a:spLocks noChangeShapeType="1"/>
            </p:cNvSpPr>
            <p:nvPr/>
          </p:nvSpPr>
          <p:spPr bwMode="auto">
            <a:xfrm>
              <a:off x="232" y="2156"/>
              <a:ext cx="972" cy="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7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" y="6108700"/>
            <a:ext cx="19304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cs typeface="Arial" pitchFamily="34" charset="0"/>
              </a:rPr>
              <a:t>Показать (1)</a:t>
            </a:r>
          </a:p>
        </p:txBody>
      </p:sp>
      <p:sp>
        <p:nvSpPr>
          <p:cNvPr id="120871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08800" y="6121400"/>
            <a:ext cx="533400" cy="533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 rot="276304">
            <a:off x="3059113" y="5805488"/>
            <a:ext cx="259080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ru-RU" sz="4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550 км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 rot="214580">
            <a:off x="-120571" y="4049745"/>
            <a:ext cx="2590800" cy="762000"/>
            <a:chOff x="3339" y="1152"/>
            <a:chExt cx="2277" cy="672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365" y="1528"/>
              <a:ext cx="103" cy="146"/>
              <a:chOff x="0" y="2496"/>
              <a:chExt cx="304" cy="285"/>
            </a:xfrm>
          </p:grpSpPr>
          <p:sp>
            <p:nvSpPr>
              <p:cNvPr id="120875" name="Line 43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76" name="Freeform 44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18"/>
                  </a:cxn>
                  <a:cxn ang="0">
                    <a:pos x="36" y="18"/>
                  </a:cxn>
                  <a:cxn ang="0">
                    <a:pos x="36" y="0"/>
                  </a:cxn>
                  <a:cxn ang="0">
                    <a:pos x="72" y="0"/>
                  </a:cxn>
                  <a:cxn ang="0">
                    <a:pos x="90" y="0"/>
                  </a:cxn>
                  <a:cxn ang="0">
                    <a:pos x="90" y="18"/>
                  </a:cxn>
                  <a:cxn ang="0">
                    <a:pos x="72" y="18"/>
                  </a:cxn>
                  <a:cxn ang="0">
                    <a:pos x="72" y="0"/>
                  </a:cxn>
                  <a:cxn ang="0">
                    <a:pos x="108" y="0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108" y="18"/>
                  </a:cxn>
                  <a:cxn ang="0">
                    <a:pos x="108" y="0"/>
                  </a:cxn>
                  <a:cxn ang="0">
                    <a:pos x="144" y="0"/>
                  </a:cxn>
                  <a:cxn ang="0">
                    <a:pos x="162" y="0"/>
                  </a:cxn>
                  <a:cxn ang="0">
                    <a:pos x="162" y="18"/>
                  </a:cxn>
                  <a:cxn ang="0">
                    <a:pos x="144" y="18"/>
                  </a:cxn>
                  <a:cxn ang="0">
                    <a:pos x="144" y="0"/>
                  </a:cxn>
                  <a:cxn ang="0">
                    <a:pos x="180" y="0"/>
                  </a:cxn>
                  <a:cxn ang="0">
                    <a:pos x="190" y="0"/>
                  </a:cxn>
                  <a:cxn ang="0">
                    <a:pos x="190" y="18"/>
                  </a:cxn>
                  <a:cxn ang="0">
                    <a:pos x="180" y="18"/>
                  </a:cxn>
                  <a:cxn ang="0">
                    <a:pos x="180" y="0"/>
                  </a:cxn>
                </a:cxnLst>
                <a:rect l="0" t="0" r="r" b="b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339" y="1528"/>
              <a:ext cx="151" cy="146"/>
              <a:chOff x="0" y="2496"/>
              <a:chExt cx="304" cy="285"/>
            </a:xfrm>
          </p:grpSpPr>
          <p:sp>
            <p:nvSpPr>
              <p:cNvPr id="120878" name="Line 46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79" name="Freeform 47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18"/>
                  </a:cxn>
                  <a:cxn ang="0">
                    <a:pos x="36" y="18"/>
                  </a:cxn>
                  <a:cxn ang="0">
                    <a:pos x="36" y="0"/>
                  </a:cxn>
                  <a:cxn ang="0">
                    <a:pos x="72" y="0"/>
                  </a:cxn>
                  <a:cxn ang="0">
                    <a:pos x="90" y="0"/>
                  </a:cxn>
                  <a:cxn ang="0">
                    <a:pos x="90" y="18"/>
                  </a:cxn>
                  <a:cxn ang="0">
                    <a:pos x="72" y="18"/>
                  </a:cxn>
                  <a:cxn ang="0">
                    <a:pos x="72" y="0"/>
                  </a:cxn>
                  <a:cxn ang="0">
                    <a:pos x="108" y="0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108" y="18"/>
                  </a:cxn>
                  <a:cxn ang="0">
                    <a:pos x="108" y="0"/>
                  </a:cxn>
                  <a:cxn ang="0">
                    <a:pos x="144" y="0"/>
                  </a:cxn>
                  <a:cxn ang="0">
                    <a:pos x="162" y="0"/>
                  </a:cxn>
                  <a:cxn ang="0">
                    <a:pos x="162" y="18"/>
                  </a:cxn>
                  <a:cxn ang="0">
                    <a:pos x="144" y="18"/>
                  </a:cxn>
                  <a:cxn ang="0">
                    <a:pos x="144" y="0"/>
                  </a:cxn>
                  <a:cxn ang="0">
                    <a:pos x="180" y="0"/>
                  </a:cxn>
                  <a:cxn ang="0">
                    <a:pos x="190" y="0"/>
                  </a:cxn>
                  <a:cxn ang="0">
                    <a:pos x="190" y="18"/>
                  </a:cxn>
                  <a:cxn ang="0">
                    <a:pos x="180" y="18"/>
                  </a:cxn>
                  <a:cxn ang="0">
                    <a:pos x="180" y="0"/>
                  </a:cxn>
                </a:cxnLst>
                <a:rect l="0" t="0" r="r" b="b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363" y="1231"/>
              <a:ext cx="1013" cy="593"/>
              <a:chOff x="0" y="1920"/>
              <a:chExt cx="2038" cy="1152"/>
            </a:xfrm>
          </p:grpSpPr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9" name="Group 50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20884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885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20887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888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" name="Group 57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20890" name="Freeform 5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891" name="Freeform 5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20895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896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0898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899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7" name="Group 68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20901" name="Freeform 6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02" name="Freeform 7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" name="Group 7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9" name="Group 72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20905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0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75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20908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09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20911" name="Freeform 7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12" name="Freeform 8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20914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15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20917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18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20920" name="Oval 8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21" name="Oval 8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20923" name="Oval 9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24" name="Oval 9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20926" name="Freeform 9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27" name="Freeform 9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9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28" name="Group 9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2093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31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100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2093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34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20936" name="Freeform 10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37" name="Freeform 10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20939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40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0832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20942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43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0833" name="Group 112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20945" name="Oval 113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46" name="Oval 11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0843" name="Group 115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20948" name="Oval 116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49" name="Oval 11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0867" name="Group 118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20951" name="Freeform 11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52" name="Freeform 12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0953" name="Freeform 121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0873" name="Group 122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20955" name="Line 12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56" name="Freeform 12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0957" name="Freeform 125"/>
              <p:cNvSpPr>
                <a:spLocks/>
              </p:cNvSpPr>
              <p:nvPr/>
            </p:nvSpPr>
            <p:spPr bwMode="auto">
              <a:xfrm>
                <a:off x="256" y="2040"/>
                <a:ext cx="1782" cy="792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0874" name="Group 126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209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877" name="Group 135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20968" name="Oval 136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69" name="Freeform 137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0970" name="Freeform 138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1" name="Freeform 139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0880" name="Group 140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20973" name="Oval 141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974" name="Freeform 142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0975" name="Freeform 143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6" name="Freeform 144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881" name="Group 145"/>
            <p:cNvGrpSpPr>
              <a:grpSpLocks/>
            </p:cNvGrpSpPr>
            <p:nvPr/>
          </p:nvGrpSpPr>
          <p:grpSpPr bwMode="auto">
            <a:xfrm>
              <a:off x="4427" y="1152"/>
              <a:ext cx="1189" cy="672"/>
              <a:chOff x="723" y="872"/>
              <a:chExt cx="2390" cy="1386"/>
            </a:xfrm>
          </p:grpSpPr>
          <p:grpSp>
            <p:nvGrpSpPr>
              <p:cNvPr id="120882" name="Group 146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20883" name="Group 14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0886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20889" name="Group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20982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0983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892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20985" name="Oval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0986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20893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098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98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894" name="Group 15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0897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2099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99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0900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099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99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903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0998" name="Freeform 16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999" name="Freeform 16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04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00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0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07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04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05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10" name="Group 17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007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08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13" name="Group 1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1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11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16" name="Group 18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13" name="Freeform 1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14" name="Freeform 18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0919" name="Group 183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20922" name="Group 18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0925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20928" name="Group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21019" name="Oval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020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929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21022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023" name="Oval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2093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1025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26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935" name="Group 19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0938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21029" name="Oval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30" name="Oval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0941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1032" name="Oval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33" name="Oval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944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35" name="Freeform 20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36" name="Freeform 20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47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038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39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50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41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42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54" name="Group 21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044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45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58" name="Group 21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4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48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67" name="Group 21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050" name="Freeform 21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51" name="Freeform 21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0972" name="Group 220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21053" name="Line 221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054" name="Freeform 222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0977" name="Group 223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20978" name="Group 22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20979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20980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21059" name="Oval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060" name="Oval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0981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21062" name="Oval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063" name="Oval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20984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2106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6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987" name="Group 23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20990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21069" name="Oval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70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0991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21072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73" name="Oval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0994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21075" name="Freeform 24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76" name="Freeform 24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0997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21078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79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00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21081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82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03" name="Group 251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21084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85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06" name="Group 25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21087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88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09" name="Group 25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21090" name="Freeform 25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091" name="Freeform 25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1012" name="Group 260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21015" name="Group 26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101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21017" name="Group 2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21096" name="Oval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097" name="Oval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21018" name="Group 2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21099" name="Oval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100" name="Oval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21021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1102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103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1024" name="Group 27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21027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21106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107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1028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21109" name="Oval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110" name="Oval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1031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112" name="Freeform 28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13" name="Freeform 2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34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115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1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37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118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19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40" name="Group 28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21121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22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43" name="Group 29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124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25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1046" name="Group 29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21127" name="Freeform 29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128" name="Freeform 2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1129" name="Freeform 297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049" name="Group 298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21131" name="Line 29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132" name="Freeform 30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133" name="Freeform 301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34" name="Rectangle 302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135" name="Rectangle 303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136" name="Rectangle 304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1052" name="Group 305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21138" name="Oval 306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39" name="Freeform 307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140" name="Freeform 308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41" name="Freeform 309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055" name="Group 310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21143" name="Oval 311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44" name="Freeform 312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145" name="Freeform 313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46" name="Freeform 314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47" name="Freeform 315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0" y="136"/>
                  </a:cxn>
                  <a:cxn ang="0">
                    <a:pos x="64" y="520"/>
                  </a:cxn>
                  <a:cxn ang="0">
                    <a:pos x="400" y="520"/>
                  </a:cxn>
                  <a:cxn ang="0">
                    <a:pos x="432" y="424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48" name="Rectangle 316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149" name="Freeform 317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/>
                <a:ahLst/>
                <a:cxnLst>
                  <a:cxn ang="0">
                    <a:pos x="328" y="280"/>
                  </a:cxn>
                  <a:cxn ang="0">
                    <a:pos x="0" y="0"/>
                  </a:cxn>
                  <a:cxn ang="0">
                    <a:pos x="784" y="0"/>
                  </a:cxn>
                  <a:cxn ang="0">
                    <a:pos x="232" y="328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50" name="Rectangle 318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1056" name="Group 319"/>
          <p:cNvGrpSpPr>
            <a:grpSpLocks/>
          </p:cNvGrpSpPr>
          <p:nvPr/>
        </p:nvGrpSpPr>
        <p:grpSpPr bwMode="auto">
          <a:xfrm>
            <a:off x="8459788" y="4292600"/>
            <a:ext cx="576262" cy="641350"/>
            <a:chOff x="2976" y="2878"/>
            <a:chExt cx="924" cy="908"/>
          </a:xfrm>
        </p:grpSpPr>
        <p:grpSp>
          <p:nvGrpSpPr>
            <p:cNvPr id="121057" name="Group 320"/>
            <p:cNvGrpSpPr>
              <a:grpSpLocks/>
            </p:cNvGrpSpPr>
            <p:nvPr/>
          </p:nvGrpSpPr>
          <p:grpSpPr bwMode="auto">
            <a:xfrm>
              <a:off x="2976" y="2880"/>
              <a:ext cx="768" cy="816"/>
              <a:chOff x="2496" y="1968"/>
              <a:chExt cx="768" cy="816"/>
            </a:xfrm>
          </p:grpSpPr>
          <p:grpSp>
            <p:nvGrpSpPr>
              <p:cNvPr id="121058" name="Group 321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121154" name="Oval 322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55" name="Oval 323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156" name="Oval 324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1157" name="Freeform 325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/>
                <a:ahLst/>
                <a:cxnLst>
                  <a:cxn ang="0">
                    <a:pos x="20" y="419"/>
                  </a:cxn>
                  <a:cxn ang="0">
                    <a:pos x="176" y="415"/>
                  </a:cxn>
                  <a:cxn ang="0">
                    <a:pos x="1009" y="394"/>
                  </a:cxn>
                  <a:cxn ang="0">
                    <a:pos x="830" y="208"/>
                  </a:cxn>
                  <a:cxn ang="0">
                    <a:pos x="944" y="0"/>
                  </a:cxn>
                  <a:cxn ang="0">
                    <a:pos x="0" y="38"/>
                  </a:cxn>
                  <a:cxn ang="0">
                    <a:pos x="33" y="664"/>
                  </a:cxn>
                </a:cxnLst>
                <a:rect l="0" t="0" r="r" b="b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158" name="Text Box 326"/>
            <p:cNvSpPr txBox="1">
              <a:spLocks noChangeArrowheads="1"/>
            </p:cNvSpPr>
            <p:nvPr/>
          </p:nvSpPr>
          <p:spPr bwMode="auto">
            <a:xfrm rot="-192859">
              <a:off x="3103" y="2878"/>
              <a:ext cx="797" cy="9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36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21159" name="Oval 327"/>
          <p:cNvSpPr>
            <a:spLocks noChangeArrowheads="1"/>
          </p:cNvSpPr>
          <p:nvPr/>
        </p:nvSpPr>
        <p:spPr bwMode="auto">
          <a:xfrm>
            <a:off x="304800" y="4800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60" name="Oval 328"/>
          <p:cNvSpPr>
            <a:spLocks noChangeArrowheads="1"/>
          </p:cNvSpPr>
          <p:nvPr/>
        </p:nvSpPr>
        <p:spPr bwMode="auto">
          <a:xfrm>
            <a:off x="8820150" y="5300663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61" name="Freeform 329"/>
          <p:cNvSpPr>
            <a:spLocks/>
          </p:cNvSpPr>
          <p:nvPr/>
        </p:nvSpPr>
        <p:spPr bwMode="auto">
          <a:xfrm>
            <a:off x="323850" y="4868863"/>
            <a:ext cx="8496300" cy="1031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1" y="454"/>
              </a:cxn>
              <a:cxn ang="0">
                <a:pos x="3855" y="635"/>
              </a:cxn>
              <a:cxn ang="0">
                <a:pos x="5352" y="363"/>
              </a:cxn>
            </a:cxnLst>
            <a:rect l="0" t="0" r="r" b="b"/>
            <a:pathLst>
              <a:path w="5352" h="650">
                <a:moveTo>
                  <a:pt x="0" y="0"/>
                </a:moveTo>
                <a:cubicBezTo>
                  <a:pt x="404" y="174"/>
                  <a:pt x="809" y="348"/>
                  <a:pt x="1451" y="454"/>
                </a:cubicBezTo>
                <a:cubicBezTo>
                  <a:pt x="2093" y="560"/>
                  <a:pt x="3205" y="650"/>
                  <a:pt x="3855" y="635"/>
                </a:cubicBezTo>
                <a:cubicBezTo>
                  <a:pt x="4505" y="620"/>
                  <a:pt x="5110" y="408"/>
                  <a:pt x="5352" y="363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162" name="Rectangle 330"/>
          <p:cNvSpPr>
            <a:spLocks noChangeArrowheads="1"/>
          </p:cNvSpPr>
          <p:nvPr/>
        </p:nvSpPr>
        <p:spPr bwMode="auto">
          <a:xfrm>
            <a:off x="8172450" y="3357563"/>
            <a:ext cx="1366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ru-RU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42058951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42 0.09688 L -1.38778E-17 5.78035E-7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691356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 dirty="0">
                <a:solidFill>
                  <a:srgbClr val="000000"/>
                </a:solidFill>
              </a:rPr>
              <a:t>Ответы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>
                <a:solidFill>
                  <a:srgbClr val="FF3300"/>
                </a:solidFill>
              </a:rPr>
              <a:t>32 км/ч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>
                <a:solidFill>
                  <a:srgbClr val="FF3300"/>
                </a:solidFill>
              </a:rPr>
              <a:t>120 км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000099"/>
                </a:solidFill>
              </a:rPr>
              <a:t>  </a:t>
            </a:r>
            <a:r>
              <a:rPr lang="ru-RU" sz="3200" b="1" dirty="0">
                <a:solidFill>
                  <a:srgbClr val="FF3300"/>
                </a:solidFill>
              </a:rPr>
              <a:t>6 ч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000099"/>
                </a:solidFill>
              </a:rPr>
              <a:t>  </a:t>
            </a:r>
            <a:r>
              <a:rPr lang="ru-RU" sz="3200" b="1" dirty="0">
                <a:solidFill>
                  <a:srgbClr val="FF3300"/>
                </a:solidFill>
              </a:rPr>
              <a:t>80 км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000099"/>
                </a:solidFill>
              </a:rPr>
              <a:t>   </a:t>
            </a:r>
            <a:r>
              <a:rPr lang="ru-RU" sz="3200" b="1" dirty="0">
                <a:solidFill>
                  <a:srgbClr val="FF3300"/>
                </a:solidFill>
              </a:rPr>
              <a:t>5 ч</a:t>
            </a:r>
          </a:p>
        </p:txBody>
      </p:sp>
      <p:pic>
        <p:nvPicPr>
          <p:cNvPr id="136195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594995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4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4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1"/>
          <p:cNvGrpSpPr>
            <a:grpSpLocks/>
          </p:cNvGrpSpPr>
          <p:nvPr/>
        </p:nvGrpSpPr>
        <p:grpSpPr bwMode="auto">
          <a:xfrm>
            <a:off x="341313" y="4884738"/>
            <a:ext cx="9031287" cy="1363662"/>
            <a:chOff x="-57" y="2880"/>
            <a:chExt cx="5689" cy="859"/>
          </a:xfrm>
        </p:grpSpPr>
        <p:grpSp>
          <p:nvGrpSpPr>
            <p:cNvPr id="3" name="Group 1352"/>
            <p:cNvGrpSpPr>
              <a:grpSpLocks/>
            </p:cNvGrpSpPr>
            <p:nvPr/>
          </p:nvGrpSpPr>
          <p:grpSpPr bwMode="auto">
            <a:xfrm flipH="1" flipV="1">
              <a:off x="-57" y="3583"/>
              <a:ext cx="232" cy="76"/>
              <a:chOff x="2199" y="3091"/>
              <a:chExt cx="432" cy="140"/>
            </a:xfrm>
          </p:grpSpPr>
          <p:sp>
            <p:nvSpPr>
              <p:cNvPr id="174409" name="Freeform 135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10" name="Freeform 135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355"/>
            <p:cNvGrpSpPr>
              <a:grpSpLocks/>
            </p:cNvGrpSpPr>
            <p:nvPr/>
          </p:nvGrpSpPr>
          <p:grpSpPr bwMode="auto">
            <a:xfrm flipH="1" flipV="1">
              <a:off x="-57" y="3519"/>
              <a:ext cx="232" cy="76"/>
              <a:chOff x="2199" y="3091"/>
              <a:chExt cx="432" cy="140"/>
            </a:xfrm>
          </p:grpSpPr>
          <p:sp>
            <p:nvSpPr>
              <p:cNvPr id="174412" name="Freeform 135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13" name="Freeform 135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358"/>
            <p:cNvGrpSpPr>
              <a:grpSpLocks/>
            </p:cNvGrpSpPr>
            <p:nvPr/>
          </p:nvGrpSpPr>
          <p:grpSpPr bwMode="auto">
            <a:xfrm flipH="1" flipV="1">
              <a:off x="-9" y="3479"/>
              <a:ext cx="232" cy="76"/>
              <a:chOff x="2199" y="3091"/>
              <a:chExt cx="432" cy="140"/>
            </a:xfrm>
          </p:grpSpPr>
          <p:sp>
            <p:nvSpPr>
              <p:cNvPr id="174415" name="Freeform 135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16" name="Freeform 136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361"/>
            <p:cNvGrpSpPr>
              <a:grpSpLocks/>
            </p:cNvGrpSpPr>
            <p:nvPr/>
          </p:nvGrpSpPr>
          <p:grpSpPr bwMode="auto">
            <a:xfrm flipH="1" flipV="1">
              <a:off x="31" y="3463"/>
              <a:ext cx="232" cy="76"/>
              <a:chOff x="2199" y="3091"/>
              <a:chExt cx="432" cy="140"/>
            </a:xfrm>
          </p:grpSpPr>
          <p:sp>
            <p:nvSpPr>
              <p:cNvPr id="174418" name="Freeform 136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19" name="Freeform 136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364"/>
            <p:cNvGrpSpPr>
              <a:grpSpLocks/>
            </p:cNvGrpSpPr>
            <p:nvPr/>
          </p:nvGrpSpPr>
          <p:grpSpPr bwMode="auto">
            <a:xfrm>
              <a:off x="2327" y="3232"/>
              <a:ext cx="1021" cy="296"/>
              <a:chOff x="3353" y="4024"/>
              <a:chExt cx="1021" cy="296"/>
            </a:xfrm>
          </p:grpSpPr>
          <p:grpSp>
            <p:nvGrpSpPr>
              <p:cNvPr id="8" name="Group 136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9" name="Group 136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0" name="Group 136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24" name="Freeform 1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25" name="Freeform 1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1" name="Group 137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27" name="Freeform 1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28" name="Freeform 1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2" name="Group 137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30" name="Freeform 13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31" name="Freeform 13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" name="Group 137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4" name="Group 137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34" name="Freeform 1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35" name="Freeform 1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138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37" name="Freeform 1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38" name="Freeform 1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" name="Group 138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40" name="Freeform 138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41" name="Freeform 138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" name="Group 1386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8" name="Group 138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9" name="Group 138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45" name="Freeform 13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46" name="Freeform 13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" name="Group 139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48" name="Freeform 13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49" name="Freeform 13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" name="Group 139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51" name="Freeform 13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52" name="Freeform 13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2" name="Group 139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3" name="Group 139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55" name="Freeform 13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56" name="Freeform 14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140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58" name="Freeform 140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59" name="Freeform 140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5" name="Group 140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61" name="Freeform 140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62" name="Freeform 140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6" name="Group 1407"/>
            <p:cNvGrpSpPr>
              <a:grpSpLocks/>
            </p:cNvGrpSpPr>
            <p:nvPr/>
          </p:nvGrpSpPr>
          <p:grpSpPr bwMode="auto">
            <a:xfrm>
              <a:off x="47" y="3392"/>
              <a:ext cx="1021" cy="296"/>
              <a:chOff x="3353" y="4024"/>
              <a:chExt cx="1021" cy="296"/>
            </a:xfrm>
          </p:grpSpPr>
          <p:grpSp>
            <p:nvGrpSpPr>
              <p:cNvPr id="27" name="Group 1408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28" name="Group 140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9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67" name="Freeform 141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68" name="Freeform 141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0" name="Group 141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70" name="Freeform 141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71" name="Freeform 141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141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73" name="Freeform 141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74" name="Freeform 141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4432" name="Group 141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74433" name="Group 142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77" name="Freeform 142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78" name="Freeform 142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36" name="Group 142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80" name="Freeform 142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81" name="Freeform 142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39" name="Group 142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83" name="Freeform 142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84" name="Freeform 142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4442" name="Group 1429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174443" name="Group 143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74444" name="Group 143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88" name="Freeform 14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89" name="Freeform 14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47" name="Group 143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91" name="Freeform 14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92" name="Freeform 14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50" name="Group 143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94" name="Freeform 143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95" name="Freeform 143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4453" name="Group 144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74454" name="Group 144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498" name="Freeform 14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499" name="Freeform 14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57" name="Group 144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501" name="Freeform 14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502" name="Freeform 14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460" name="Group 144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174504" name="Freeform 144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505" name="Freeform 144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174463" name="Group 1450"/>
            <p:cNvGrpSpPr>
              <a:grpSpLocks/>
            </p:cNvGrpSpPr>
            <p:nvPr/>
          </p:nvGrpSpPr>
          <p:grpSpPr bwMode="auto">
            <a:xfrm>
              <a:off x="-9" y="3123"/>
              <a:ext cx="104" cy="52"/>
              <a:chOff x="2199" y="3091"/>
              <a:chExt cx="432" cy="140"/>
            </a:xfrm>
          </p:grpSpPr>
          <p:sp>
            <p:nvSpPr>
              <p:cNvPr id="174507" name="Freeform 145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08" name="Freeform 145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7504" name="Group 1453"/>
            <p:cNvGrpSpPr>
              <a:grpSpLocks/>
            </p:cNvGrpSpPr>
            <p:nvPr/>
          </p:nvGrpSpPr>
          <p:grpSpPr bwMode="auto">
            <a:xfrm>
              <a:off x="-9" y="3059"/>
              <a:ext cx="104" cy="52"/>
              <a:chOff x="2199" y="3091"/>
              <a:chExt cx="432" cy="140"/>
            </a:xfrm>
          </p:grpSpPr>
          <p:sp>
            <p:nvSpPr>
              <p:cNvPr id="174510" name="Freeform 145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11" name="Freeform 145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7505" name="Group 1456"/>
            <p:cNvGrpSpPr>
              <a:grpSpLocks/>
            </p:cNvGrpSpPr>
            <p:nvPr/>
          </p:nvGrpSpPr>
          <p:grpSpPr bwMode="auto">
            <a:xfrm>
              <a:off x="39" y="3019"/>
              <a:ext cx="104" cy="52"/>
              <a:chOff x="2199" y="3091"/>
              <a:chExt cx="432" cy="140"/>
            </a:xfrm>
          </p:grpSpPr>
          <p:sp>
            <p:nvSpPr>
              <p:cNvPr id="174513" name="Freeform 145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/>
                <a:ahLst/>
                <a:cxnLst>
                  <a:cxn ang="0">
                    <a:pos x="17" y="157"/>
                  </a:cxn>
                  <a:cxn ang="0">
                    <a:pos x="225" y="13"/>
                  </a:cxn>
                  <a:cxn ang="0">
                    <a:pos x="353" y="77"/>
                  </a:cxn>
                  <a:cxn ang="0">
                    <a:pos x="241" y="117"/>
                  </a:cxn>
                  <a:cxn ang="0">
                    <a:pos x="121" y="221"/>
                  </a:cxn>
                  <a:cxn ang="0">
                    <a:pos x="17" y="157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14" name="Freeform 145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9" y="139"/>
                  </a:cxn>
                  <a:cxn ang="0">
                    <a:pos x="179" y="131"/>
                  </a:cxn>
                  <a:cxn ang="0">
                    <a:pos x="315" y="131"/>
                  </a:cxn>
                  <a:cxn ang="0">
                    <a:pos x="267" y="51"/>
                  </a:cxn>
                  <a:cxn ang="0">
                    <a:pos x="203" y="27"/>
                  </a:cxn>
                  <a:cxn ang="0">
                    <a:pos x="67" y="19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7506" name="Group 1459"/>
            <p:cNvGrpSpPr>
              <a:grpSpLocks/>
            </p:cNvGrpSpPr>
            <p:nvPr/>
          </p:nvGrpSpPr>
          <p:grpSpPr bwMode="auto">
            <a:xfrm>
              <a:off x="48" y="2880"/>
              <a:ext cx="5584" cy="859"/>
              <a:chOff x="47" y="2784"/>
              <a:chExt cx="5584" cy="859"/>
            </a:xfrm>
          </p:grpSpPr>
          <p:grpSp>
            <p:nvGrpSpPr>
              <p:cNvPr id="157507" name="Group 1460"/>
              <p:cNvGrpSpPr>
                <a:grpSpLocks/>
              </p:cNvGrpSpPr>
              <p:nvPr/>
            </p:nvGrpSpPr>
            <p:grpSpPr bwMode="auto">
              <a:xfrm>
                <a:off x="1839" y="3075"/>
                <a:ext cx="216" cy="116"/>
                <a:chOff x="2199" y="3091"/>
                <a:chExt cx="432" cy="140"/>
              </a:xfrm>
            </p:grpSpPr>
            <p:sp>
              <p:nvSpPr>
                <p:cNvPr id="174517" name="Freeform 146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18" name="Freeform 146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08" name="Group 1463"/>
              <p:cNvGrpSpPr>
                <a:grpSpLocks/>
              </p:cNvGrpSpPr>
              <p:nvPr/>
            </p:nvGrpSpPr>
            <p:grpSpPr bwMode="auto">
              <a:xfrm>
                <a:off x="3551" y="3091"/>
                <a:ext cx="432" cy="140"/>
                <a:chOff x="2199" y="3091"/>
                <a:chExt cx="432" cy="140"/>
              </a:xfrm>
            </p:grpSpPr>
            <p:sp>
              <p:nvSpPr>
                <p:cNvPr id="174520" name="Freeform 146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21" name="Freeform 146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09" name="Group 1466"/>
              <p:cNvGrpSpPr>
                <a:grpSpLocks/>
              </p:cNvGrpSpPr>
              <p:nvPr/>
            </p:nvGrpSpPr>
            <p:grpSpPr bwMode="auto">
              <a:xfrm rot="10627022">
                <a:off x="618" y="3414"/>
                <a:ext cx="432" cy="140"/>
                <a:chOff x="2199" y="3091"/>
                <a:chExt cx="432" cy="140"/>
              </a:xfrm>
            </p:grpSpPr>
            <p:sp>
              <p:nvSpPr>
                <p:cNvPr id="174523" name="Freeform 146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24" name="Freeform 146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10" name="Group 1469"/>
              <p:cNvGrpSpPr>
                <a:grpSpLocks/>
              </p:cNvGrpSpPr>
              <p:nvPr/>
            </p:nvGrpSpPr>
            <p:grpSpPr bwMode="auto">
              <a:xfrm>
                <a:off x="2791" y="3027"/>
                <a:ext cx="104" cy="52"/>
                <a:chOff x="2199" y="3091"/>
                <a:chExt cx="432" cy="140"/>
              </a:xfrm>
            </p:grpSpPr>
            <p:sp>
              <p:nvSpPr>
                <p:cNvPr id="174526" name="Freeform 147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27" name="Freeform 147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13" name="Group 1472"/>
              <p:cNvGrpSpPr>
                <a:grpSpLocks/>
              </p:cNvGrpSpPr>
              <p:nvPr/>
            </p:nvGrpSpPr>
            <p:grpSpPr bwMode="auto">
              <a:xfrm>
                <a:off x="4591" y="2907"/>
                <a:ext cx="104" cy="52"/>
                <a:chOff x="2199" y="3091"/>
                <a:chExt cx="432" cy="140"/>
              </a:xfrm>
            </p:grpSpPr>
            <p:sp>
              <p:nvSpPr>
                <p:cNvPr id="174529" name="Freeform 147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30" name="Freeform 147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16" name="Group 1475"/>
              <p:cNvGrpSpPr>
                <a:grpSpLocks/>
              </p:cNvGrpSpPr>
              <p:nvPr/>
            </p:nvGrpSpPr>
            <p:grpSpPr bwMode="auto">
              <a:xfrm>
                <a:off x="5272" y="3339"/>
                <a:ext cx="104" cy="52"/>
                <a:chOff x="2199" y="3091"/>
                <a:chExt cx="432" cy="140"/>
              </a:xfrm>
            </p:grpSpPr>
            <p:sp>
              <p:nvSpPr>
                <p:cNvPr id="174532" name="Freeform 147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33" name="Freeform 147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19" name="Group 1478"/>
              <p:cNvGrpSpPr>
                <a:grpSpLocks/>
              </p:cNvGrpSpPr>
              <p:nvPr/>
            </p:nvGrpSpPr>
            <p:grpSpPr bwMode="auto">
              <a:xfrm>
                <a:off x="5128" y="3371"/>
                <a:ext cx="104" cy="52"/>
                <a:chOff x="2199" y="3091"/>
                <a:chExt cx="432" cy="140"/>
              </a:xfrm>
            </p:grpSpPr>
            <p:sp>
              <p:nvSpPr>
                <p:cNvPr id="174535" name="Freeform 147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36" name="Freeform 148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20" name="Group 1481"/>
              <p:cNvGrpSpPr>
                <a:grpSpLocks/>
              </p:cNvGrpSpPr>
              <p:nvPr/>
            </p:nvGrpSpPr>
            <p:grpSpPr bwMode="auto">
              <a:xfrm>
                <a:off x="5024" y="3387"/>
                <a:ext cx="104" cy="52"/>
                <a:chOff x="2199" y="3091"/>
                <a:chExt cx="432" cy="140"/>
              </a:xfrm>
            </p:grpSpPr>
            <p:sp>
              <p:nvSpPr>
                <p:cNvPr id="174538" name="Freeform 148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39" name="Freeform 148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21" name="Group 1484"/>
              <p:cNvGrpSpPr>
                <a:grpSpLocks/>
              </p:cNvGrpSpPr>
              <p:nvPr/>
            </p:nvGrpSpPr>
            <p:grpSpPr bwMode="auto">
              <a:xfrm>
                <a:off x="5024" y="3323"/>
                <a:ext cx="104" cy="52"/>
                <a:chOff x="2199" y="3091"/>
                <a:chExt cx="432" cy="140"/>
              </a:xfrm>
            </p:grpSpPr>
            <p:sp>
              <p:nvSpPr>
                <p:cNvPr id="174541" name="Freeform 148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42" name="Freeform 148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24" name="Group 1487"/>
              <p:cNvGrpSpPr>
                <a:grpSpLocks/>
              </p:cNvGrpSpPr>
              <p:nvPr/>
            </p:nvGrpSpPr>
            <p:grpSpPr bwMode="auto">
              <a:xfrm>
                <a:off x="5072" y="3283"/>
                <a:ext cx="104" cy="52"/>
                <a:chOff x="2199" y="3091"/>
                <a:chExt cx="432" cy="140"/>
              </a:xfrm>
            </p:grpSpPr>
            <p:sp>
              <p:nvSpPr>
                <p:cNvPr id="174544" name="Freeform 148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45" name="Freeform 148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27" name="Group 1490"/>
              <p:cNvGrpSpPr>
                <a:grpSpLocks/>
              </p:cNvGrpSpPr>
              <p:nvPr/>
            </p:nvGrpSpPr>
            <p:grpSpPr bwMode="auto">
              <a:xfrm>
                <a:off x="5112" y="3267"/>
                <a:ext cx="104" cy="52"/>
                <a:chOff x="2199" y="3091"/>
                <a:chExt cx="432" cy="140"/>
              </a:xfrm>
            </p:grpSpPr>
            <p:sp>
              <p:nvSpPr>
                <p:cNvPr id="174547" name="Freeform 149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48" name="Freeform 149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30" name="Group 1493"/>
              <p:cNvGrpSpPr>
                <a:grpSpLocks/>
              </p:cNvGrpSpPr>
              <p:nvPr/>
            </p:nvGrpSpPr>
            <p:grpSpPr bwMode="auto">
              <a:xfrm>
                <a:off x="5160" y="3243"/>
                <a:ext cx="104" cy="52"/>
                <a:chOff x="2199" y="3091"/>
                <a:chExt cx="432" cy="140"/>
              </a:xfrm>
            </p:grpSpPr>
            <p:sp>
              <p:nvSpPr>
                <p:cNvPr id="174550" name="Freeform 149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51" name="Freeform 149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31" name="Group 1496"/>
              <p:cNvGrpSpPr>
                <a:grpSpLocks/>
              </p:cNvGrpSpPr>
              <p:nvPr/>
            </p:nvGrpSpPr>
            <p:grpSpPr bwMode="auto">
              <a:xfrm>
                <a:off x="5288" y="3195"/>
                <a:ext cx="104" cy="52"/>
                <a:chOff x="2199" y="3091"/>
                <a:chExt cx="432" cy="140"/>
              </a:xfrm>
            </p:grpSpPr>
            <p:sp>
              <p:nvSpPr>
                <p:cNvPr id="174553" name="Freeform 149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54" name="Freeform 149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34" name="Group 1499"/>
              <p:cNvGrpSpPr>
                <a:grpSpLocks/>
              </p:cNvGrpSpPr>
              <p:nvPr/>
            </p:nvGrpSpPr>
            <p:grpSpPr bwMode="auto">
              <a:xfrm>
                <a:off x="4656" y="3283"/>
                <a:ext cx="104" cy="52"/>
                <a:chOff x="2199" y="3091"/>
                <a:chExt cx="432" cy="140"/>
              </a:xfrm>
            </p:grpSpPr>
            <p:sp>
              <p:nvSpPr>
                <p:cNvPr id="174556" name="Freeform 150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57" name="Freeform 150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37" name="Group 1502"/>
              <p:cNvGrpSpPr>
                <a:grpSpLocks/>
              </p:cNvGrpSpPr>
              <p:nvPr/>
            </p:nvGrpSpPr>
            <p:grpSpPr bwMode="auto">
              <a:xfrm>
                <a:off x="5488" y="3195"/>
                <a:ext cx="104" cy="52"/>
                <a:chOff x="2199" y="3091"/>
                <a:chExt cx="432" cy="140"/>
              </a:xfrm>
            </p:grpSpPr>
            <p:sp>
              <p:nvSpPr>
                <p:cNvPr id="174559" name="Freeform 150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60" name="Freeform 150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40" name="Group 1505"/>
              <p:cNvGrpSpPr>
                <a:grpSpLocks/>
              </p:cNvGrpSpPr>
              <p:nvPr/>
            </p:nvGrpSpPr>
            <p:grpSpPr bwMode="auto">
              <a:xfrm>
                <a:off x="5175" y="2955"/>
                <a:ext cx="104" cy="52"/>
                <a:chOff x="2199" y="3091"/>
                <a:chExt cx="432" cy="140"/>
              </a:xfrm>
            </p:grpSpPr>
            <p:sp>
              <p:nvSpPr>
                <p:cNvPr id="174562" name="Freeform 150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63" name="Freeform 150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43" name="Group 1508"/>
              <p:cNvGrpSpPr>
                <a:grpSpLocks/>
              </p:cNvGrpSpPr>
              <p:nvPr/>
            </p:nvGrpSpPr>
            <p:grpSpPr bwMode="auto">
              <a:xfrm>
                <a:off x="5375" y="2955"/>
                <a:ext cx="104" cy="52"/>
                <a:chOff x="2199" y="3091"/>
                <a:chExt cx="432" cy="140"/>
              </a:xfrm>
            </p:grpSpPr>
            <p:sp>
              <p:nvSpPr>
                <p:cNvPr id="174565" name="Freeform 150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66" name="Freeform 151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46" name="Group 1511"/>
              <p:cNvGrpSpPr>
                <a:grpSpLocks/>
              </p:cNvGrpSpPr>
              <p:nvPr/>
            </p:nvGrpSpPr>
            <p:grpSpPr bwMode="auto">
              <a:xfrm>
                <a:off x="2280" y="3176"/>
                <a:ext cx="119" cy="53"/>
                <a:chOff x="2199" y="3091"/>
                <a:chExt cx="432" cy="140"/>
              </a:xfrm>
            </p:grpSpPr>
            <p:sp>
              <p:nvSpPr>
                <p:cNvPr id="174568" name="Freeform 151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69" name="Freeform 151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49" name="Group 1514"/>
              <p:cNvGrpSpPr>
                <a:grpSpLocks/>
              </p:cNvGrpSpPr>
              <p:nvPr/>
            </p:nvGrpSpPr>
            <p:grpSpPr bwMode="auto">
              <a:xfrm>
                <a:off x="1672" y="3192"/>
                <a:ext cx="104" cy="52"/>
                <a:chOff x="2199" y="3091"/>
                <a:chExt cx="432" cy="140"/>
              </a:xfrm>
            </p:grpSpPr>
            <p:sp>
              <p:nvSpPr>
                <p:cNvPr id="174571" name="Freeform 151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72" name="Freeform 151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52" name="Group 1517"/>
              <p:cNvGrpSpPr>
                <a:grpSpLocks/>
              </p:cNvGrpSpPr>
              <p:nvPr/>
            </p:nvGrpSpPr>
            <p:grpSpPr bwMode="auto">
              <a:xfrm>
                <a:off x="1568" y="3208"/>
                <a:ext cx="104" cy="52"/>
                <a:chOff x="2199" y="3091"/>
                <a:chExt cx="432" cy="140"/>
              </a:xfrm>
            </p:grpSpPr>
            <p:sp>
              <p:nvSpPr>
                <p:cNvPr id="174574" name="Freeform 151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75" name="Freeform 151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55" name="Group 1520"/>
              <p:cNvGrpSpPr>
                <a:grpSpLocks/>
              </p:cNvGrpSpPr>
              <p:nvPr/>
            </p:nvGrpSpPr>
            <p:grpSpPr bwMode="auto">
              <a:xfrm>
                <a:off x="1568" y="3144"/>
                <a:ext cx="104" cy="52"/>
                <a:chOff x="2199" y="3091"/>
                <a:chExt cx="432" cy="140"/>
              </a:xfrm>
            </p:grpSpPr>
            <p:sp>
              <p:nvSpPr>
                <p:cNvPr id="174577" name="Freeform 152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78" name="Freeform 152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56" name="Group 1523"/>
              <p:cNvGrpSpPr>
                <a:grpSpLocks/>
              </p:cNvGrpSpPr>
              <p:nvPr/>
            </p:nvGrpSpPr>
            <p:grpSpPr bwMode="auto">
              <a:xfrm>
                <a:off x="1616" y="3104"/>
                <a:ext cx="104" cy="52"/>
                <a:chOff x="2199" y="3091"/>
                <a:chExt cx="432" cy="140"/>
              </a:xfrm>
            </p:grpSpPr>
            <p:sp>
              <p:nvSpPr>
                <p:cNvPr id="174580" name="Freeform 152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81" name="Freeform 152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59" name="Group 1526"/>
              <p:cNvGrpSpPr>
                <a:grpSpLocks/>
              </p:cNvGrpSpPr>
              <p:nvPr/>
            </p:nvGrpSpPr>
            <p:grpSpPr bwMode="auto">
              <a:xfrm>
                <a:off x="1656" y="3088"/>
                <a:ext cx="104" cy="52"/>
                <a:chOff x="2199" y="3091"/>
                <a:chExt cx="432" cy="140"/>
              </a:xfrm>
            </p:grpSpPr>
            <p:sp>
              <p:nvSpPr>
                <p:cNvPr id="174583" name="Freeform 152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84" name="Freeform 152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62" name="Group 1529"/>
              <p:cNvGrpSpPr>
                <a:grpSpLocks/>
              </p:cNvGrpSpPr>
              <p:nvPr/>
            </p:nvGrpSpPr>
            <p:grpSpPr bwMode="auto">
              <a:xfrm>
                <a:off x="2168" y="3080"/>
                <a:ext cx="119" cy="53"/>
                <a:chOff x="2199" y="3091"/>
                <a:chExt cx="432" cy="140"/>
              </a:xfrm>
            </p:grpSpPr>
            <p:sp>
              <p:nvSpPr>
                <p:cNvPr id="174586" name="Freeform 153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87" name="Freeform 153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65" name="Group 1532"/>
              <p:cNvGrpSpPr>
                <a:grpSpLocks/>
              </p:cNvGrpSpPr>
              <p:nvPr/>
            </p:nvGrpSpPr>
            <p:grpSpPr bwMode="auto">
              <a:xfrm>
                <a:off x="2296" y="3032"/>
                <a:ext cx="119" cy="53"/>
                <a:chOff x="2199" y="3091"/>
                <a:chExt cx="432" cy="140"/>
              </a:xfrm>
            </p:grpSpPr>
            <p:sp>
              <p:nvSpPr>
                <p:cNvPr id="174589" name="Freeform 153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90" name="Freeform 153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64" name="Group 1535"/>
              <p:cNvGrpSpPr>
                <a:grpSpLocks/>
              </p:cNvGrpSpPr>
              <p:nvPr/>
            </p:nvGrpSpPr>
            <p:grpSpPr bwMode="auto">
              <a:xfrm>
                <a:off x="1456" y="3168"/>
                <a:ext cx="104" cy="52"/>
                <a:chOff x="2199" y="3091"/>
                <a:chExt cx="432" cy="140"/>
              </a:xfrm>
            </p:grpSpPr>
            <p:sp>
              <p:nvSpPr>
                <p:cNvPr id="174592" name="Freeform 153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93" name="Freeform 153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65" name="Group 1538"/>
              <p:cNvGrpSpPr>
                <a:grpSpLocks/>
              </p:cNvGrpSpPr>
              <p:nvPr/>
            </p:nvGrpSpPr>
            <p:grpSpPr bwMode="auto">
              <a:xfrm>
                <a:off x="1312" y="3200"/>
                <a:ext cx="104" cy="52"/>
                <a:chOff x="2199" y="3091"/>
                <a:chExt cx="432" cy="140"/>
              </a:xfrm>
            </p:grpSpPr>
            <p:sp>
              <p:nvSpPr>
                <p:cNvPr id="174595" name="Freeform 153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96" name="Freeform 154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66" name="Group 1541"/>
              <p:cNvGrpSpPr>
                <a:grpSpLocks/>
              </p:cNvGrpSpPr>
              <p:nvPr/>
            </p:nvGrpSpPr>
            <p:grpSpPr bwMode="auto">
              <a:xfrm>
                <a:off x="1208" y="3216"/>
                <a:ext cx="104" cy="52"/>
                <a:chOff x="2199" y="3091"/>
                <a:chExt cx="432" cy="140"/>
              </a:xfrm>
            </p:grpSpPr>
            <p:sp>
              <p:nvSpPr>
                <p:cNvPr id="174598" name="Freeform 154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99" name="Freeform 154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69" name="Group 1544"/>
              <p:cNvGrpSpPr>
                <a:grpSpLocks/>
              </p:cNvGrpSpPr>
              <p:nvPr/>
            </p:nvGrpSpPr>
            <p:grpSpPr bwMode="auto">
              <a:xfrm>
                <a:off x="1208" y="3152"/>
                <a:ext cx="104" cy="52"/>
                <a:chOff x="2199" y="3091"/>
                <a:chExt cx="432" cy="140"/>
              </a:xfrm>
            </p:grpSpPr>
            <p:sp>
              <p:nvSpPr>
                <p:cNvPr id="174601" name="Freeform 154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02" name="Freeform 154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72" name="Group 1547"/>
              <p:cNvGrpSpPr>
                <a:grpSpLocks/>
              </p:cNvGrpSpPr>
              <p:nvPr/>
            </p:nvGrpSpPr>
            <p:grpSpPr bwMode="auto">
              <a:xfrm>
                <a:off x="1256" y="3112"/>
                <a:ext cx="104" cy="52"/>
                <a:chOff x="2199" y="3091"/>
                <a:chExt cx="432" cy="140"/>
              </a:xfrm>
            </p:grpSpPr>
            <p:sp>
              <p:nvSpPr>
                <p:cNvPr id="174604" name="Freeform 154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05" name="Freeform 154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75" name="Group 1550"/>
              <p:cNvGrpSpPr>
                <a:grpSpLocks/>
              </p:cNvGrpSpPr>
              <p:nvPr/>
            </p:nvGrpSpPr>
            <p:grpSpPr bwMode="auto">
              <a:xfrm>
                <a:off x="1296" y="3096"/>
                <a:ext cx="104" cy="52"/>
                <a:chOff x="2199" y="3091"/>
                <a:chExt cx="432" cy="140"/>
              </a:xfrm>
            </p:grpSpPr>
            <p:sp>
              <p:nvSpPr>
                <p:cNvPr id="174607" name="Freeform 155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08" name="Freeform 155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76" name="Group 1553"/>
              <p:cNvGrpSpPr>
                <a:grpSpLocks/>
              </p:cNvGrpSpPr>
              <p:nvPr/>
            </p:nvGrpSpPr>
            <p:grpSpPr bwMode="auto">
              <a:xfrm>
                <a:off x="1344" y="3072"/>
                <a:ext cx="104" cy="52"/>
                <a:chOff x="2199" y="3091"/>
                <a:chExt cx="432" cy="140"/>
              </a:xfrm>
            </p:grpSpPr>
            <p:sp>
              <p:nvSpPr>
                <p:cNvPr id="174610" name="Freeform 155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11" name="Freeform 155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79" name="Group 1556"/>
              <p:cNvGrpSpPr>
                <a:grpSpLocks/>
              </p:cNvGrpSpPr>
              <p:nvPr/>
            </p:nvGrpSpPr>
            <p:grpSpPr bwMode="auto">
              <a:xfrm>
                <a:off x="1472" y="3024"/>
                <a:ext cx="104" cy="52"/>
                <a:chOff x="2199" y="3091"/>
                <a:chExt cx="432" cy="140"/>
              </a:xfrm>
            </p:grpSpPr>
            <p:sp>
              <p:nvSpPr>
                <p:cNvPr id="174613" name="Freeform 155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14" name="Freeform 155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82" name="Group 1559"/>
              <p:cNvGrpSpPr>
                <a:grpSpLocks/>
              </p:cNvGrpSpPr>
              <p:nvPr/>
            </p:nvGrpSpPr>
            <p:grpSpPr bwMode="auto">
              <a:xfrm>
                <a:off x="1008" y="3288"/>
                <a:ext cx="104" cy="52"/>
                <a:chOff x="2199" y="3091"/>
                <a:chExt cx="432" cy="140"/>
              </a:xfrm>
            </p:grpSpPr>
            <p:sp>
              <p:nvSpPr>
                <p:cNvPr id="174616" name="Freeform 156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17" name="Freeform 156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85" name="Group 1562"/>
              <p:cNvGrpSpPr>
                <a:grpSpLocks/>
              </p:cNvGrpSpPr>
              <p:nvPr/>
            </p:nvGrpSpPr>
            <p:grpSpPr bwMode="auto">
              <a:xfrm>
                <a:off x="864" y="3320"/>
                <a:ext cx="104" cy="52"/>
                <a:chOff x="2199" y="3091"/>
                <a:chExt cx="432" cy="140"/>
              </a:xfrm>
            </p:grpSpPr>
            <p:sp>
              <p:nvSpPr>
                <p:cNvPr id="174619" name="Freeform 156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20" name="Freeform 156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86" name="Group 1565"/>
              <p:cNvGrpSpPr>
                <a:grpSpLocks/>
              </p:cNvGrpSpPr>
              <p:nvPr/>
            </p:nvGrpSpPr>
            <p:grpSpPr bwMode="auto">
              <a:xfrm>
                <a:off x="760" y="3336"/>
                <a:ext cx="104" cy="52"/>
                <a:chOff x="2199" y="3091"/>
                <a:chExt cx="432" cy="140"/>
              </a:xfrm>
            </p:grpSpPr>
            <p:sp>
              <p:nvSpPr>
                <p:cNvPr id="174622" name="Freeform 156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23" name="Freeform 156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87" name="Group 1568"/>
              <p:cNvGrpSpPr>
                <a:grpSpLocks/>
              </p:cNvGrpSpPr>
              <p:nvPr/>
            </p:nvGrpSpPr>
            <p:grpSpPr bwMode="auto">
              <a:xfrm>
                <a:off x="760" y="3272"/>
                <a:ext cx="104" cy="52"/>
                <a:chOff x="2199" y="3091"/>
                <a:chExt cx="432" cy="140"/>
              </a:xfrm>
            </p:grpSpPr>
            <p:sp>
              <p:nvSpPr>
                <p:cNvPr id="174625" name="Freeform 156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26" name="Freeform 157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90" name="Group 1571"/>
              <p:cNvGrpSpPr>
                <a:grpSpLocks/>
              </p:cNvGrpSpPr>
              <p:nvPr/>
            </p:nvGrpSpPr>
            <p:grpSpPr bwMode="auto">
              <a:xfrm>
                <a:off x="808" y="3232"/>
                <a:ext cx="104" cy="52"/>
                <a:chOff x="2199" y="3091"/>
                <a:chExt cx="432" cy="140"/>
              </a:xfrm>
            </p:grpSpPr>
            <p:sp>
              <p:nvSpPr>
                <p:cNvPr id="174628" name="Freeform 157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29" name="Freeform 157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93" name="Group 1574"/>
              <p:cNvGrpSpPr>
                <a:grpSpLocks/>
              </p:cNvGrpSpPr>
              <p:nvPr/>
            </p:nvGrpSpPr>
            <p:grpSpPr bwMode="auto">
              <a:xfrm>
                <a:off x="848" y="3216"/>
                <a:ext cx="104" cy="52"/>
                <a:chOff x="2199" y="3091"/>
                <a:chExt cx="432" cy="140"/>
              </a:xfrm>
            </p:grpSpPr>
            <p:sp>
              <p:nvSpPr>
                <p:cNvPr id="174631" name="Freeform 157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32" name="Freeform 157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68" name="Group 1577"/>
              <p:cNvGrpSpPr>
                <a:grpSpLocks/>
              </p:cNvGrpSpPr>
              <p:nvPr/>
            </p:nvGrpSpPr>
            <p:grpSpPr bwMode="auto">
              <a:xfrm>
                <a:off x="896" y="3192"/>
                <a:ext cx="104" cy="52"/>
                <a:chOff x="2199" y="3091"/>
                <a:chExt cx="432" cy="140"/>
              </a:xfrm>
            </p:grpSpPr>
            <p:sp>
              <p:nvSpPr>
                <p:cNvPr id="174634" name="Freeform 157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35" name="Freeform 157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71" name="Group 1580"/>
              <p:cNvGrpSpPr>
                <a:grpSpLocks/>
              </p:cNvGrpSpPr>
              <p:nvPr/>
            </p:nvGrpSpPr>
            <p:grpSpPr bwMode="auto">
              <a:xfrm>
                <a:off x="1024" y="3144"/>
                <a:ext cx="104" cy="52"/>
                <a:chOff x="2199" y="3091"/>
                <a:chExt cx="432" cy="140"/>
              </a:xfrm>
            </p:grpSpPr>
            <p:sp>
              <p:nvSpPr>
                <p:cNvPr id="174637" name="Freeform 158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38" name="Freeform 158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74" name="Group 1583"/>
              <p:cNvGrpSpPr>
                <a:grpSpLocks/>
              </p:cNvGrpSpPr>
              <p:nvPr/>
            </p:nvGrpSpPr>
            <p:grpSpPr bwMode="auto">
              <a:xfrm>
                <a:off x="351" y="3091"/>
                <a:ext cx="104" cy="52"/>
                <a:chOff x="2199" y="3091"/>
                <a:chExt cx="432" cy="140"/>
              </a:xfrm>
            </p:grpSpPr>
            <p:sp>
              <p:nvSpPr>
                <p:cNvPr id="174640" name="Freeform 158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41" name="Freeform 158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77" name="Group 1586"/>
              <p:cNvGrpSpPr>
                <a:grpSpLocks/>
              </p:cNvGrpSpPr>
              <p:nvPr/>
            </p:nvGrpSpPr>
            <p:grpSpPr bwMode="auto">
              <a:xfrm>
                <a:off x="207" y="3123"/>
                <a:ext cx="104" cy="52"/>
                <a:chOff x="2199" y="3091"/>
                <a:chExt cx="432" cy="140"/>
              </a:xfrm>
            </p:grpSpPr>
            <p:sp>
              <p:nvSpPr>
                <p:cNvPr id="174643" name="Freeform 158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44" name="Freeform 158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0" name="Group 1589"/>
              <p:cNvGrpSpPr>
                <a:grpSpLocks/>
              </p:cNvGrpSpPr>
              <p:nvPr/>
            </p:nvGrpSpPr>
            <p:grpSpPr bwMode="auto">
              <a:xfrm>
                <a:off x="103" y="3139"/>
                <a:ext cx="104" cy="52"/>
                <a:chOff x="2199" y="3091"/>
                <a:chExt cx="432" cy="140"/>
              </a:xfrm>
            </p:grpSpPr>
            <p:sp>
              <p:nvSpPr>
                <p:cNvPr id="174646" name="Freeform 159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47" name="Freeform 159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5" name="Group 1592"/>
              <p:cNvGrpSpPr>
                <a:grpSpLocks/>
              </p:cNvGrpSpPr>
              <p:nvPr/>
            </p:nvGrpSpPr>
            <p:grpSpPr bwMode="auto">
              <a:xfrm>
                <a:off x="103" y="3075"/>
                <a:ext cx="104" cy="52"/>
                <a:chOff x="2199" y="3091"/>
                <a:chExt cx="432" cy="140"/>
              </a:xfrm>
            </p:grpSpPr>
            <p:sp>
              <p:nvSpPr>
                <p:cNvPr id="174649" name="Freeform 159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50" name="Freeform 159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6" name="Group 1595"/>
              <p:cNvGrpSpPr>
                <a:grpSpLocks/>
              </p:cNvGrpSpPr>
              <p:nvPr/>
            </p:nvGrpSpPr>
            <p:grpSpPr bwMode="auto">
              <a:xfrm>
                <a:off x="151" y="3035"/>
                <a:ext cx="104" cy="52"/>
                <a:chOff x="2199" y="3091"/>
                <a:chExt cx="432" cy="140"/>
              </a:xfrm>
            </p:grpSpPr>
            <p:sp>
              <p:nvSpPr>
                <p:cNvPr id="174652" name="Freeform 159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53" name="Freeform 159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7" name="Group 1598"/>
              <p:cNvGrpSpPr>
                <a:grpSpLocks/>
              </p:cNvGrpSpPr>
              <p:nvPr/>
            </p:nvGrpSpPr>
            <p:grpSpPr bwMode="auto">
              <a:xfrm>
                <a:off x="191" y="3019"/>
                <a:ext cx="104" cy="52"/>
                <a:chOff x="2199" y="3091"/>
                <a:chExt cx="432" cy="140"/>
              </a:xfrm>
            </p:grpSpPr>
            <p:sp>
              <p:nvSpPr>
                <p:cNvPr id="174655" name="Freeform 159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56" name="Freeform 160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8" name="Group 1601"/>
              <p:cNvGrpSpPr>
                <a:grpSpLocks/>
              </p:cNvGrpSpPr>
              <p:nvPr/>
            </p:nvGrpSpPr>
            <p:grpSpPr bwMode="auto">
              <a:xfrm>
                <a:off x="239" y="2995"/>
                <a:ext cx="104" cy="52"/>
                <a:chOff x="2199" y="3091"/>
                <a:chExt cx="432" cy="140"/>
              </a:xfrm>
            </p:grpSpPr>
            <p:sp>
              <p:nvSpPr>
                <p:cNvPr id="174658" name="Freeform 160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59" name="Freeform 160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89" name="Group 1604"/>
              <p:cNvGrpSpPr>
                <a:grpSpLocks/>
              </p:cNvGrpSpPr>
              <p:nvPr/>
            </p:nvGrpSpPr>
            <p:grpSpPr bwMode="auto">
              <a:xfrm>
                <a:off x="367" y="2947"/>
                <a:ext cx="104" cy="52"/>
                <a:chOff x="2199" y="3091"/>
                <a:chExt cx="432" cy="140"/>
              </a:xfrm>
            </p:grpSpPr>
            <p:sp>
              <p:nvSpPr>
                <p:cNvPr id="174661" name="Freeform 160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62" name="Freeform 160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0" name="Group 1607"/>
              <p:cNvGrpSpPr>
                <a:grpSpLocks/>
              </p:cNvGrpSpPr>
              <p:nvPr/>
            </p:nvGrpSpPr>
            <p:grpSpPr bwMode="auto">
              <a:xfrm flipH="1" flipV="1">
                <a:off x="191" y="3535"/>
                <a:ext cx="232" cy="76"/>
                <a:chOff x="2199" y="3091"/>
                <a:chExt cx="432" cy="140"/>
              </a:xfrm>
            </p:grpSpPr>
            <p:sp>
              <p:nvSpPr>
                <p:cNvPr id="174664" name="Freeform 160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65" name="Freeform 160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1" name="Group 1610"/>
              <p:cNvGrpSpPr>
                <a:grpSpLocks/>
              </p:cNvGrpSpPr>
              <p:nvPr/>
            </p:nvGrpSpPr>
            <p:grpSpPr bwMode="auto">
              <a:xfrm flipH="1" flipV="1">
                <a:off x="47" y="3567"/>
                <a:ext cx="232" cy="76"/>
                <a:chOff x="2199" y="3091"/>
                <a:chExt cx="432" cy="140"/>
              </a:xfrm>
            </p:grpSpPr>
            <p:sp>
              <p:nvSpPr>
                <p:cNvPr id="174667" name="Freeform 161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68" name="Freeform 161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2" name="Group 1613"/>
              <p:cNvGrpSpPr>
                <a:grpSpLocks/>
              </p:cNvGrpSpPr>
              <p:nvPr/>
            </p:nvGrpSpPr>
            <p:grpSpPr bwMode="auto">
              <a:xfrm flipH="1" flipV="1">
                <a:off x="79" y="3439"/>
                <a:ext cx="232" cy="76"/>
                <a:chOff x="2199" y="3091"/>
                <a:chExt cx="432" cy="140"/>
              </a:xfrm>
            </p:grpSpPr>
            <p:sp>
              <p:nvSpPr>
                <p:cNvPr id="174670" name="Freeform 16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71" name="Freeform 16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3" name="Group 1616"/>
              <p:cNvGrpSpPr>
                <a:grpSpLocks/>
              </p:cNvGrpSpPr>
              <p:nvPr/>
            </p:nvGrpSpPr>
            <p:grpSpPr bwMode="auto">
              <a:xfrm flipH="1" flipV="1">
                <a:off x="207" y="3391"/>
                <a:ext cx="232" cy="76"/>
                <a:chOff x="2199" y="3091"/>
                <a:chExt cx="432" cy="140"/>
              </a:xfrm>
            </p:grpSpPr>
            <p:sp>
              <p:nvSpPr>
                <p:cNvPr id="174673" name="Freeform 16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74" name="Freeform 16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4" name="Group 1619"/>
              <p:cNvGrpSpPr>
                <a:grpSpLocks/>
              </p:cNvGrpSpPr>
              <p:nvPr/>
            </p:nvGrpSpPr>
            <p:grpSpPr bwMode="auto">
              <a:xfrm>
                <a:off x="920" y="3200"/>
                <a:ext cx="104" cy="52"/>
                <a:chOff x="2199" y="3091"/>
                <a:chExt cx="432" cy="140"/>
              </a:xfrm>
            </p:grpSpPr>
            <p:sp>
              <p:nvSpPr>
                <p:cNvPr id="174676" name="Freeform 16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77" name="Freeform 16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5" name="Group 1622"/>
              <p:cNvGrpSpPr>
                <a:grpSpLocks/>
              </p:cNvGrpSpPr>
              <p:nvPr/>
            </p:nvGrpSpPr>
            <p:grpSpPr bwMode="auto">
              <a:xfrm>
                <a:off x="4359" y="3283"/>
                <a:ext cx="104" cy="52"/>
                <a:chOff x="2199" y="3091"/>
                <a:chExt cx="432" cy="140"/>
              </a:xfrm>
            </p:grpSpPr>
            <p:sp>
              <p:nvSpPr>
                <p:cNvPr id="174679" name="Freeform 16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80" name="Freeform 16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6" name="Group 1625"/>
              <p:cNvGrpSpPr>
                <a:grpSpLocks/>
              </p:cNvGrpSpPr>
              <p:nvPr/>
            </p:nvGrpSpPr>
            <p:grpSpPr bwMode="auto">
              <a:xfrm>
                <a:off x="4215" y="3315"/>
                <a:ext cx="104" cy="52"/>
                <a:chOff x="2199" y="3091"/>
                <a:chExt cx="432" cy="140"/>
              </a:xfrm>
            </p:grpSpPr>
            <p:sp>
              <p:nvSpPr>
                <p:cNvPr id="174682" name="Freeform 16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83" name="Freeform 16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7" name="Group 1628"/>
              <p:cNvGrpSpPr>
                <a:grpSpLocks/>
              </p:cNvGrpSpPr>
              <p:nvPr/>
            </p:nvGrpSpPr>
            <p:grpSpPr bwMode="auto">
              <a:xfrm>
                <a:off x="4111" y="3331"/>
                <a:ext cx="104" cy="52"/>
                <a:chOff x="2199" y="3091"/>
                <a:chExt cx="432" cy="140"/>
              </a:xfrm>
            </p:grpSpPr>
            <p:sp>
              <p:nvSpPr>
                <p:cNvPr id="174685" name="Freeform 16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86" name="Freeform 16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8" name="Group 1631"/>
              <p:cNvGrpSpPr>
                <a:grpSpLocks/>
              </p:cNvGrpSpPr>
              <p:nvPr/>
            </p:nvGrpSpPr>
            <p:grpSpPr bwMode="auto">
              <a:xfrm>
                <a:off x="4111" y="3267"/>
                <a:ext cx="104" cy="52"/>
                <a:chOff x="2199" y="3091"/>
                <a:chExt cx="432" cy="140"/>
              </a:xfrm>
            </p:grpSpPr>
            <p:sp>
              <p:nvSpPr>
                <p:cNvPr id="174688" name="Freeform 16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89" name="Freeform 16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599" name="Group 1634"/>
              <p:cNvGrpSpPr>
                <a:grpSpLocks/>
              </p:cNvGrpSpPr>
              <p:nvPr/>
            </p:nvGrpSpPr>
            <p:grpSpPr bwMode="auto">
              <a:xfrm>
                <a:off x="4159" y="3227"/>
                <a:ext cx="104" cy="52"/>
                <a:chOff x="2199" y="3091"/>
                <a:chExt cx="432" cy="140"/>
              </a:xfrm>
            </p:grpSpPr>
            <p:sp>
              <p:nvSpPr>
                <p:cNvPr id="174691" name="Freeform 16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92" name="Freeform 16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96" name="Group 1637"/>
              <p:cNvGrpSpPr>
                <a:grpSpLocks/>
              </p:cNvGrpSpPr>
              <p:nvPr/>
            </p:nvGrpSpPr>
            <p:grpSpPr bwMode="auto">
              <a:xfrm>
                <a:off x="4199" y="3211"/>
                <a:ext cx="104" cy="52"/>
                <a:chOff x="2199" y="3091"/>
                <a:chExt cx="432" cy="140"/>
              </a:xfrm>
            </p:grpSpPr>
            <p:sp>
              <p:nvSpPr>
                <p:cNvPr id="174694" name="Freeform 16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95" name="Freeform 16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97" name="Group 1640"/>
              <p:cNvGrpSpPr>
                <a:grpSpLocks/>
              </p:cNvGrpSpPr>
              <p:nvPr/>
            </p:nvGrpSpPr>
            <p:grpSpPr bwMode="auto">
              <a:xfrm>
                <a:off x="4247" y="3187"/>
                <a:ext cx="104" cy="52"/>
                <a:chOff x="2199" y="3091"/>
                <a:chExt cx="432" cy="140"/>
              </a:xfrm>
            </p:grpSpPr>
            <p:sp>
              <p:nvSpPr>
                <p:cNvPr id="174697" name="Freeform 16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698" name="Freeform 16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00" name="Group 1643"/>
              <p:cNvGrpSpPr>
                <a:grpSpLocks/>
              </p:cNvGrpSpPr>
              <p:nvPr/>
            </p:nvGrpSpPr>
            <p:grpSpPr bwMode="auto">
              <a:xfrm>
                <a:off x="4375" y="3139"/>
                <a:ext cx="104" cy="52"/>
                <a:chOff x="2199" y="3091"/>
                <a:chExt cx="432" cy="140"/>
              </a:xfrm>
            </p:grpSpPr>
            <p:sp>
              <p:nvSpPr>
                <p:cNvPr id="174700" name="Freeform 16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01" name="Freeform 16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03" name="Group 1646"/>
              <p:cNvGrpSpPr>
                <a:grpSpLocks/>
              </p:cNvGrpSpPr>
              <p:nvPr/>
            </p:nvGrpSpPr>
            <p:grpSpPr bwMode="auto">
              <a:xfrm>
                <a:off x="3503" y="3291"/>
                <a:ext cx="104" cy="52"/>
                <a:chOff x="2199" y="3091"/>
                <a:chExt cx="432" cy="140"/>
              </a:xfrm>
            </p:grpSpPr>
            <p:sp>
              <p:nvSpPr>
                <p:cNvPr id="174703" name="Freeform 16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04" name="Freeform 16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06" name="Group 1649"/>
              <p:cNvGrpSpPr>
                <a:grpSpLocks/>
              </p:cNvGrpSpPr>
              <p:nvPr/>
            </p:nvGrpSpPr>
            <p:grpSpPr bwMode="auto">
              <a:xfrm>
                <a:off x="3359" y="3323"/>
                <a:ext cx="104" cy="52"/>
                <a:chOff x="2199" y="3091"/>
                <a:chExt cx="432" cy="140"/>
              </a:xfrm>
            </p:grpSpPr>
            <p:sp>
              <p:nvSpPr>
                <p:cNvPr id="174706" name="Freeform 16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07" name="Freeform 16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09" name="Group 1652"/>
              <p:cNvGrpSpPr>
                <a:grpSpLocks/>
              </p:cNvGrpSpPr>
              <p:nvPr/>
            </p:nvGrpSpPr>
            <p:grpSpPr bwMode="auto">
              <a:xfrm>
                <a:off x="3255" y="3339"/>
                <a:ext cx="104" cy="52"/>
                <a:chOff x="2199" y="3091"/>
                <a:chExt cx="432" cy="140"/>
              </a:xfrm>
            </p:grpSpPr>
            <p:sp>
              <p:nvSpPr>
                <p:cNvPr id="174709" name="Freeform 16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10" name="Freeform 16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12" name="Group 1655"/>
              <p:cNvGrpSpPr>
                <a:grpSpLocks/>
              </p:cNvGrpSpPr>
              <p:nvPr/>
            </p:nvGrpSpPr>
            <p:grpSpPr bwMode="auto">
              <a:xfrm>
                <a:off x="3255" y="3275"/>
                <a:ext cx="104" cy="52"/>
                <a:chOff x="2199" y="3091"/>
                <a:chExt cx="432" cy="140"/>
              </a:xfrm>
            </p:grpSpPr>
            <p:sp>
              <p:nvSpPr>
                <p:cNvPr id="174712" name="Freeform 16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13" name="Freeform 16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15" name="Group 1658"/>
              <p:cNvGrpSpPr>
                <a:grpSpLocks/>
              </p:cNvGrpSpPr>
              <p:nvPr/>
            </p:nvGrpSpPr>
            <p:grpSpPr bwMode="auto">
              <a:xfrm>
                <a:off x="3303" y="3235"/>
                <a:ext cx="104" cy="52"/>
                <a:chOff x="2199" y="3091"/>
                <a:chExt cx="432" cy="140"/>
              </a:xfrm>
            </p:grpSpPr>
            <p:sp>
              <p:nvSpPr>
                <p:cNvPr id="174715" name="Freeform 16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16" name="Freeform 16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16" name="Group 1661"/>
              <p:cNvGrpSpPr>
                <a:grpSpLocks/>
              </p:cNvGrpSpPr>
              <p:nvPr/>
            </p:nvGrpSpPr>
            <p:grpSpPr bwMode="auto">
              <a:xfrm>
                <a:off x="3343" y="3219"/>
                <a:ext cx="104" cy="52"/>
                <a:chOff x="2199" y="3091"/>
                <a:chExt cx="432" cy="140"/>
              </a:xfrm>
            </p:grpSpPr>
            <p:sp>
              <p:nvSpPr>
                <p:cNvPr id="174718" name="Freeform 16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19" name="Freeform 16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19" name="Group 1664"/>
              <p:cNvGrpSpPr>
                <a:grpSpLocks/>
              </p:cNvGrpSpPr>
              <p:nvPr/>
            </p:nvGrpSpPr>
            <p:grpSpPr bwMode="auto">
              <a:xfrm>
                <a:off x="3391" y="3195"/>
                <a:ext cx="104" cy="52"/>
                <a:chOff x="2199" y="3091"/>
                <a:chExt cx="432" cy="140"/>
              </a:xfrm>
            </p:grpSpPr>
            <p:sp>
              <p:nvSpPr>
                <p:cNvPr id="174721" name="Freeform 166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22" name="Freeform 166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22" name="Group 1667"/>
              <p:cNvGrpSpPr>
                <a:grpSpLocks/>
              </p:cNvGrpSpPr>
              <p:nvPr/>
            </p:nvGrpSpPr>
            <p:grpSpPr bwMode="auto">
              <a:xfrm>
                <a:off x="3519" y="3147"/>
                <a:ext cx="104" cy="52"/>
                <a:chOff x="2199" y="3091"/>
                <a:chExt cx="432" cy="140"/>
              </a:xfrm>
            </p:grpSpPr>
            <p:sp>
              <p:nvSpPr>
                <p:cNvPr id="174724" name="Freeform 166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25" name="Freeform 166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25" name="Group 1670"/>
              <p:cNvGrpSpPr>
                <a:grpSpLocks/>
              </p:cNvGrpSpPr>
              <p:nvPr/>
            </p:nvGrpSpPr>
            <p:grpSpPr bwMode="auto">
              <a:xfrm>
                <a:off x="1055" y="2784"/>
                <a:ext cx="1021" cy="296"/>
                <a:chOff x="3353" y="4024"/>
                <a:chExt cx="1021" cy="296"/>
              </a:xfrm>
            </p:grpSpPr>
            <p:grpSp>
              <p:nvGrpSpPr>
                <p:cNvPr id="174528" name="Group 1671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531" name="Group 1672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534" name="Group 16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30" name="Freeform 16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31" name="Freeform 16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37" name="Group 167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33" name="Freeform 16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34" name="Freeform 16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40" name="Group 167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36" name="Freeform 16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37" name="Freeform 16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543" name="Group 1682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546" name="Group 1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40" name="Freeform 16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41" name="Freeform 16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49" name="Group 1686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43" name="Freeform 16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44" name="Freeform 16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52" name="Group 1689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46" name="Freeform 1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47" name="Freeform 1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4555" name="Group 1692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558" name="Group 1693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561" name="Group 16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51" name="Freeform 16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52" name="Freeform 16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64" name="Group 169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54" name="Freeform 16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55" name="Freeform 16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67" name="Group 170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57" name="Freeform 1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58" name="Freeform 17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570" name="Group 1703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573" name="Group 1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61" name="Freeform 17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62" name="Freeform 17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76" name="Group 1707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64" name="Freeform 17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65" name="Freeform 1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579" name="Group 1710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67" name="Freeform 17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68" name="Freeform 17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4582" name="Group 1713"/>
              <p:cNvGrpSpPr>
                <a:grpSpLocks/>
              </p:cNvGrpSpPr>
              <p:nvPr/>
            </p:nvGrpSpPr>
            <p:grpSpPr bwMode="auto">
              <a:xfrm>
                <a:off x="1983" y="2859"/>
                <a:ext cx="432" cy="140"/>
                <a:chOff x="2199" y="3091"/>
                <a:chExt cx="432" cy="140"/>
              </a:xfrm>
            </p:grpSpPr>
            <p:sp>
              <p:nvSpPr>
                <p:cNvPr id="174770" name="Freeform 17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71" name="Freeform 17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85" name="Group 1716"/>
              <p:cNvGrpSpPr>
                <a:grpSpLocks/>
              </p:cNvGrpSpPr>
              <p:nvPr/>
            </p:nvGrpSpPr>
            <p:grpSpPr bwMode="auto">
              <a:xfrm>
                <a:off x="4031" y="3139"/>
                <a:ext cx="104" cy="52"/>
                <a:chOff x="2199" y="3091"/>
                <a:chExt cx="432" cy="140"/>
              </a:xfrm>
            </p:grpSpPr>
            <p:sp>
              <p:nvSpPr>
                <p:cNvPr id="174773" name="Freeform 17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74" name="Freeform 17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88" name="Group 1719"/>
              <p:cNvGrpSpPr>
                <a:grpSpLocks/>
              </p:cNvGrpSpPr>
              <p:nvPr/>
            </p:nvGrpSpPr>
            <p:grpSpPr bwMode="auto">
              <a:xfrm>
                <a:off x="4519" y="3051"/>
                <a:ext cx="104" cy="52"/>
                <a:chOff x="2199" y="3091"/>
                <a:chExt cx="432" cy="140"/>
              </a:xfrm>
            </p:grpSpPr>
            <p:sp>
              <p:nvSpPr>
                <p:cNvPr id="174776" name="Freeform 17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77" name="Freeform 17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91" name="Group 1722"/>
              <p:cNvGrpSpPr>
                <a:grpSpLocks/>
              </p:cNvGrpSpPr>
              <p:nvPr/>
            </p:nvGrpSpPr>
            <p:grpSpPr bwMode="auto">
              <a:xfrm>
                <a:off x="4935" y="3003"/>
                <a:ext cx="104" cy="52"/>
                <a:chOff x="2199" y="3091"/>
                <a:chExt cx="432" cy="140"/>
              </a:xfrm>
            </p:grpSpPr>
            <p:sp>
              <p:nvSpPr>
                <p:cNvPr id="174779" name="Freeform 17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80" name="Freeform 17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94" name="Group 1725"/>
              <p:cNvGrpSpPr>
                <a:grpSpLocks/>
              </p:cNvGrpSpPr>
              <p:nvPr/>
            </p:nvGrpSpPr>
            <p:grpSpPr bwMode="auto">
              <a:xfrm>
                <a:off x="960" y="3072"/>
                <a:ext cx="432" cy="140"/>
                <a:chOff x="2199" y="3091"/>
                <a:chExt cx="432" cy="140"/>
              </a:xfrm>
            </p:grpSpPr>
            <p:sp>
              <p:nvSpPr>
                <p:cNvPr id="174782" name="Freeform 17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783" name="Freeform 17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97" name="Group 1728"/>
              <p:cNvGrpSpPr>
                <a:grpSpLocks/>
              </p:cNvGrpSpPr>
              <p:nvPr/>
            </p:nvGrpSpPr>
            <p:grpSpPr bwMode="auto">
              <a:xfrm>
                <a:off x="3456" y="3312"/>
                <a:ext cx="1021" cy="296"/>
                <a:chOff x="3353" y="4024"/>
                <a:chExt cx="1021" cy="296"/>
              </a:xfrm>
            </p:grpSpPr>
            <p:grpSp>
              <p:nvGrpSpPr>
                <p:cNvPr id="174600" name="Group 1729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603" name="Group 1730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606" name="Group 17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88" name="Freeform 17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89" name="Freeform 17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09" name="Group 173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91" name="Freeform 1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92" name="Freeform 1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12" name="Group 173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94" name="Freeform 17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95" name="Freeform 17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615" name="Group 1740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618" name="Group 1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798" name="Freeform 17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799" name="Freeform 17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21" name="Group 174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01" name="Freeform 17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02" name="Freeform 17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24" name="Group 174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04" name="Freeform 17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05" name="Freeform 17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4627" name="Group 1750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630" name="Group 1751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633" name="Group 17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09" name="Freeform 1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10" name="Freeform 17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36" name="Group 175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12" name="Freeform 1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13" name="Freeform 17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39" name="Group 175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15" name="Freeform 17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16" name="Freeform 17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642" name="Group 1761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645" name="Group 17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19" name="Freeform 17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20" name="Freeform 17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48" name="Group 1765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22" name="Freeform 17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23" name="Freeform 17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651" name="Group 1768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825" name="Freeform 17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826" name="Freeform 17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4654" name="Group 1771"/>
              <p:cNvGrpSpPr>
                <a:grpSpLocks/>
              </p:cNvGrpSpPr>
              <p:nvPr/>
            </p:nvGrpSpPr>
            <p:grpSpPr bwMode="auto">
              <a:xfrm>
                <a:off x="2839" y="3211"/>
                <a:ext cx="432" cy="140"/>
                <a:chOff x="2199" y="3091"/>
                <a:chExt cx="432" cy="140"/>
              </a:xfrm>
            </p:grpSpPr>
            <p:sp>
              <p:nvSpPr>
                <p:cNvPr id="174828" name="Freeform 177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29" name="Freeform 177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57" name="Group 1774"/>
              <p:cNvGrpSpPr>
                <a:grpSpLocks/>
              </p:cNvGrpSpPr>
              <p:nvPr/>
            </p:nvGrpSpPr>
            <p:grpSpPr bwMode="auto">
              <a:xfrm>
                <a:off x="2320" y="3216"/>
                <a:ext cx="119" cy="53"/>
                <a:chOff x="2199" y="3091"/>
                <a:chExt cx="432" cy="140"/>
              </a:xfrm>
            </p:grpSpPr>
            <p:sp>
              <p:nvSpPr>
                <p:cNvPr id="174831" name="Freeform 177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32" name="Freeform 177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60" name="Group 1777"/>
              <p:cNvGrpSpPr>
                <a:grpSpLocks/>
              </p:cNvGrpSpPr>
              <p:nvPr/>
            </p:nvGrpSpPr>
            <p:grpSpPr bwMode="auto">
              <a:xfrm>
                <a:off x="2176" y="3248"/>
                <a:ext cx="119" cy="53"/>
                <a:chOff x="2199" y="3091"/>
                <a:chExt cx="432" cy="140"/>
              </a:xfrm>
            </p:grpSpPr>
            <p:sp>
              <p:nvSpPr>
                <p:cNvPr id="174834" name="Freeform 177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35" name="Freeform 177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63" name="Group 1780"/>
              <p:cNvGrpSpPr>
                <a:grpSpLocks/>
              </p:cNvGrpSpPr>
              <p:nvPr/>
            </p:nvGrpSpPr>
            <p:grpSpPr bwMode="auto">
              <a:xfrm>
                <a:off x="1608" y="3248"/>
                <a:ext cx="104" cy="52"/>
                <a:chOff x="2199" y="3091"/>
                <a:chExt cx="432" cy="140"/>
              </a:xfrm>
            </p:grpSpPr>
            <p:sp>
              <p:nvSpPr>
                <p:cNvPr id="174837" name="Freeform 178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38" name="Freeform 178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66" name="Group 1783"/>
              <p:cNvGrpSpPr>
                <a:grpSpLocks/>
              </p:cNvGrpSpPr>
              <p:nvPr/>
            </p:nvGrpSpPr>
            <p:grpSpPr bwMode="auto">
              <a:xfrm>
                <a:off x="1608" y="3184"/>
                <a:ext cx="104" cy="52"/>
                <a:chOff x="2199" y="3091"/>
                <a:chExt cx="432" cy="140"/>
              </a:xfrm>
            </p:grpSpPr>
            <p:sp>
              <p:nvSpPr>
                <p:cNvPr id="174840" name="Freeform 178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41" name="Freeform 178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69" name="Group 1786"/>
              <p:cNvGrpSpPr>
                <a:grpSpLocks/>
              </p:cNvGrpSpPr>
              <p:nvPr/>
            </p:nvGrpSpPr>
            <p:grpSpPr bwMode="auto">
              <a:xfrm>
                <a:off x="1656" y="3144"/>
                <a:ext cx="104" cy="52"/>
                <a:chOff x="2199" y="3091"/>
                <a:chExt cx="432" cy="140"/>
              </a:xfrm>
            </p:grpSpPr>
            <p:sp>
              <p:nvSpPr>
                <p:cNvPr id="174843" name="Freeform 178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44" name="Freeform 178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72" name="Group 1789"/>
              <p:cNvGrpSpPr>
                <a:grpSpLocks/>
              </p:cNvGrpSpPr>
              <p:nvPr/>
            </p:nvGrpSpPr>
            <p:grpSpPr bwMode="auto">
              <a:xfrm>
                <a:off x="2160" y="3144"/>
                <a:ext cx="119" cy="53"/>
                <a:chOff x="2199" y="3091"/>
                <a:chExt cx="432" cy="140"/>
              </a:xfrm>
            </p:grpSpPr>
            <p:sp>
              <p:nvSpPr>
                <p:cNvPr id="174846" name="Freeform 179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47" name="Freeform 179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75" name="Group 1792"/>
              <p:cNvGrpSpPr>
                <a:grpSpLocks/>
              </p:cNvGrpSpPr>
              <p:nvPr/>
            </p:nvGrpSpPr>
            <p:grpSpPr bwMode="auto">
              <a:xfrm>
                <a:off x="2208" y="3120"/>
                <a:ext cx="119" cy="53"/>
                <a:chOff x="2199" y="3091"/>
                <a:chExt cx="432" cy="140"/>
              </a:xfrm>
            </p:grpSpPr>
            <p:sp>
              <p:nvSpPr>
                <p:cNvPr id="174849" name="Freeform 179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50" name="Freeform 179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78" name="Group 1795"/>
              <p:cNvGrpSpPr>
                <a:grpSpLocks/>
              </p:cNvGrpSpPr>
              <p:nvPr/>
            </p:nvGrpSpPr>
            <p:grpSpPr bwMode="auto">
              <a:xfrm>
                <a:off x="2336" y="3072"/>
                <a:ext cx="119" cy="53"/>
                <a:chOff x="2199" y="3091"/>
                <a:chExt cx="432" cy="140"/>
              </a:xfrm>
            </p:grpSpPr>
            <p:sp>
              <p:nvSpPr>
                <p:cNvPr id="174852" name="Freeform 179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53" name="Freeform 179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81" name="Group 1798"/>
              <p:cNvGrpSpPr>
                <a:grpSpLocks/>
              </p:cNvGrpSpPr>
              <p:nvPr/>
            </p:nvGrpSpPr>
            <p:grpSpPr bwMode="auto">
              <a:xfrm>
                <a:off x="5511" y="3059"/>
                <a:ext cx="104" cy="52"/>
                <a:chOff x="2199" y="3091"/>
                <a:chExt cx="432" cy="140"/>
              </a:xfrm>
            </p:grpSpPr>
            <p:sp>
              <p:nvSpPr>
                <p:cNvPr id="174855" name="Freeform 179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56" name="Freeform 180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84" name="Group 1801"/>
              <p:cNvGrpSpPr>
                <a:grpSpLocks/>
              </p:cNvGrpSpPr>
              <p:nvPr/>
            </p:nvGrpSpPr>
            <p:grpSpPr bwMode="auto">
              <a:xfrm>
                <a:off x="5367" y="3091"/>
                <a:ext cx="104" cy="52"/>
                <a:chOff x="2199" y="3091"/>
                <a:chExt cx="432" cy="140"/>
              </a:xfrm>
            </p:grpSpPr>
            <p:sp>
              <p:nvSpPr>
                <p:cNvPr id="174858" name="Freeform 180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59" name="Freeform 180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87" name="Group 1804"/>
              <p:cNvGrpSpPr>
                <a:grpSpLocks/>
              </p:cNvGrpSpPr>
              <p:nvPr/>
            </p:nvGrpSpPr>
            <p:grpSpPr bwMode="auto">
              <a:xfrm>
                <a:off x="5263" y="3107"/>
                <a:ext cx="104" cy="52"/>
                <a:chOff x="2199" y="3091"/>
                <a:chExt cx="432" cy="140"/>
              </a:xfrm>
            </p:grpSpPr>
            <p:sp>
              <p:nvSpPr>
                <p:cNvPr id="174861" name="Freeform 180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62" name="Freeform 180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90" name="Group 1807"/>
              <p:cNvGrpSpPr>
                <a:grpSpLocks/>
              </p:cNvGrpSpPr>
              <p:nvPr/>
            </p:nvGrpSpPr>
            <p:grpSpPr bwMode="auto">
              <a:xfrm>
                <a:off x="5263" y="3043"/>
                <a:ext cx="104" cy="52"/>
                <a:chOff x="2199" y="3091"/>
                <a:chExt cx="432" cy="140"/>
              </a:xfrm>
            </p:grpSpPr>
            <p:sp>
              <p:nvSpPr>
                <p:cNvPr id="174864" name="Freeform 180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65" name="Freeform 180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93" name="Group 1810"/>
              <p:cNvGrpSpPr>
                <a:grpSpLocks/>
              </p:cNvGrpSpPr>
              <p:nvPr/>
            </p:nvGrpSpPr>
            <p:grpSpPr bwMode="auto">
              <a:xfrm>
                <a:off x="5311" y="3003"/>
                <a:ext cx="104" cy="52"/>
                <a:chOff x="2199" y="3091"/>
                <a:chExt cx="432" cy="140"/>
              </a:xfrm>
            </p:grpSpPr>
            <p:sp>
              <p:nvSpPr>
                <p:cNvPr id="174867" name="Freeform 181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68" name="Freeform 181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96" name="Group 1813"/>
              <p:cNvGrpSpPr>
                <a:grpSpLocks/>
              </p:cNvGrpSpPr>
              <p:nvPr/>
            </p:nvGrpSpPr>
            <p:grpSpPr bwMode="auto">
              <a:xfrm>
                <a:off x="5351" y="2987"/>
                <a:ext cx="104" cy="52"/>
                <a:chOff x="2199" y="3091"/>
                <a:chExt cx="432" cy="140"/>
              </a:xfrm>
            </p:grpSpPr>
            <p:sp>
              <p:nvSpPr>
                <p:cNvPr id="174870" name="Freeform 181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71" name="Freeform 181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99" name="Group 1816"/>
              <p:cNvGrpSpPr>
                <a:grpSpLocks/>
              </p:cNvGrpSpPr>
              <p:nvPr/>
            </p:nvGrpSpPr>
            <p:grpSpPr bwMode="auto">
              <a:xfrm>
                <a:off x="5399" y="2963"/>
                <a:ext cx="104" cy="52"/>
                <a:chOff x="2199" y="3091"/>
                <a:chExt cx="432" cy="140"/>
              </a:xfrm>
            </p:grpSpPr>
            <p:sp>
              <p:nvSpPr>
                <p:cNvPr id="174873" name="Freeform 181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74" name="Freeform 181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02" name="Group 1819"/>
              <p:cNvGrpSpPr>
                <a:grpSpLocks/>
              </p:cNvGrpSpPr>
              <p:nvPr/>
            </p:nvGrpSpPr>
            <p:grpSpPr bwMode="auto">
              <a:xfrm>
                <a:off x="5527" y="2915"/>
                <a:ext cx="104" cy="52"/>
                <a:chOff x="2199" y="3091"/>
                <a:chExt cx="432" cy="140"/>
              </a:xfrm>
            </p:grpSpPr>
            <p:sp>
              <p:nvSpPr>
                <p:cNvPr id="174876" name="Freeform 182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77" name="Freeform 182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05" name="Group 1822"/>
              <p:cNvGrpSpPr>
                <a:grpSpLocks/>
              </p:cNvGrpSpPr>
              <p:nvPr/>
            </p:nvGrpSpPr>
            <p:grpSpPr bwMode="auto">
              <a:xfrm>
                <a:off x="239" y="3075"/>
                <a:ext cx="104" cy="52"/>
                <a:chOff x="2199" y="3091"/>
                <a:chExt cx="432" cy="140"/>
              </a:xfrm>
            </p:grpSpPr>
            <p:sp>
              <p:nvSpPr>
                <p:cNvPr id="174879" name="Freeform 182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80" name="Freeform 182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08" name="Group 1825"/>
              <p:cNvGrpSpPr>
                <a:grpSpLocks/>
              </p:cNvGrpSpPr>
              <p:nvPr/>
            </p:nvGrpSpPr>
            <p:grpSpPr bwMode="auto">
              <a:xfrm>
                <a:off x="95" y="3107"/>
                <a:ext cx="104" cy="52"/>
                <a:chOff x="2199" y="3091"/>
                <a:chExt cx="432" cy="140"/>
              </a:xfrm>
            </p:grpSpPr>
            <p:sp>
              <p:nvSpPr>
                <p:cNvPr id="174882" name="Freeform 182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83" name="Freeform 182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11" name="Group 1828"/>
              <p:cNvGrpSpPr>
                <a:grpSpLocks/>
              </p:cNvGrpSpPr>
              <p:nvPr/>
            </p:nvGrpSpPr>
            <p:grpSpPr bwMode="auto">
              <a:xfrm>
                <a:off x="79" y="3003"/>
                <a:ext cx="104" cy="52"/>
                <a:chOff x="2199" y="3091"/>
                <a:chExt cx="432" cy="140"/>
              </a:xfrm>
            </p:grpSpPr>
            <p:sp>
              <p:nvSpPr>
                <p:cNvPr id="174885" name="Freeform 182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86" name="Freeform 183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14" name="Group 1831"/>
              <p:cNvGrpSpPr>
                <a:grpSpLocks/>
              </p:cNvGrpSpPr>
              <p:nvPr/>
            </p:nvGrpSpPr>
            <p:grpSpPr bwMode="auto">
              <a:xfrm>
                <a:off x="127" y="2979"/>
                <a:ext cx="104" cy="52"/>
                <a:chOff x="2199" y="3091"/>
                <a:chExt cx="432" cy="140"/>
              </a:xfrm>
            </p:grpSpPr>
            <p:sp>
              <p:nvSpPr>
                <p:cNvPr id="174888" name="Freeform 18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89" name="Freeform 18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17" name="Group 1834"/>
              <p:cNvGrpSpPr>
                <a:grpSpLocks/>
              </p:cNvGrpSpPr>
              <p:nvPr/>
            </p:nvGrpSpPr>
            <p:grpSpPr bwMode="auto">
              <a:xfrm>
                <a:off x="255" y="2931"/>
                <a:ext cx="104" cy="52"/>
                <a:chOff x="2199" y="3091"/>
                <a:chExt cx="432" cy="140"/>
              </a:xfrm>
            </p:grpSpPr>
            <p:sp>
              <p:nvSpPr>
                <p:cNvPr id="174891" name="Freeform 183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92" name="Freeform 183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0" name="Group 1837"/>
              <p:cNvGrpSpPr>
                <a:grpSpLocks/>
              </p:cNvGrpSpPr>
              <p:nvPr/>
            </p:nvGrpSpPr>
            <p:grpSpPr bwMode="auto">
              <a:xfrm>
                <a:off x="847" y="3067"/>
                <a:ext cx="104" cy="52"/>
                <a:chOff x="2199" y="3091"/>
                <a:chExt cx="432" cy="140"/>
              </a:xfrm>
            </p:grpSpPr>
            <p:sp>
              <p:nvSpPr>
                <p:cNvPr id="174894" name="Freeform 183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95" name="Freeform 183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3" name="Group 1840"/>
              <p:cNvGrpSpPr>
                <a:grpSpLocks/>
              </p:cNvGrpSpPr>
              <p:nvPr/>
            </p:nvGrpSpPr>
            <p:grpSpPr bwMode="auto">
              <a:xfrm>
                <a:off x="703" y="3099"/>
                <a:ext cx="104" cy="52"/>
                <a:chOff x="2199" y="3091"/>
                <a:chExt cx="432" cy="140"/>
              </a:xfrm>
            </p:grpSpPr>
            <p:sp>
              <p:nvSpPr>
                <p:cNvPr id="174897" name="Freeform 184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98" name="Freeform 184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6" name="Group 1843"/>
              <p:cNvGrpSpPr>
                <a:grpSpLocks/>
              </p:cNvGrpSpPr>
              <p:nvPr/>
            </p:nvGrpSpPr>
            <p:grpSpPr bwMode="auto">
              <a:xfrm>
                <a:off x="599" y="3115"/>
                <a:ext cx="104" cy="52"/>
                <a:chOff x="2199" y="3091"/>
                <a:chExt cx="432" cy="140"/>
              </a:xfrm>
            </p:grpSpPr>
            <p:sp>
              <p:nvSpPr>
                <p:cNvPr id="174900" name="Freeform 184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01" name="Freeform 184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7" name="Group 1846"/>
              <p:cNvGrpSpPr>
                <a:grpSpLocks/>
              </p:cNvGrpSpPr>
              <p:nvPr/>
            </p:nvGrpSpPr>
            <p:grpSpPr bwMode="auto">
              <a:xfrm>
                <a:off x="599" y="3051"/>
                <a:ext cx="104" cy="52"/>
                <a:chOff x="2199" y="3091"/>
                <a:chExt cx="432" cy="140"/>
              </a:xfrm>
            </p:grpSpPr>
            <p:sp>
              <p:nvSpPr>
                <p:cNvPr id="174903" name="Freeform 184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04" name="Freeform 184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8" name="Group 1849"/>
              <p:cNvGrpSpPr>
                <a:grpSpLocks/>
              </p:cNvGrpSpPr>
              <p:nvPr/>
            </p:nvGrpSpPr>
            <p:grpSpPr bwMode="auto">
              <a:xfrm>
                <a:off x="647" y="3011"/>
                <a:ext cx="104" cy="52"/>
                <a:chOff x="2199" y="3091"/>
                <a:chExt cx="432" cy="140"/>
              </a:xfrm>
            </p:grpSpPr>
            <p:sp>
              <p:nvSpPr>
                <p:cNvPr id="174906" name="Freeform 185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07" name="Freeform 185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29" name="Group 1852"/>
              <p:cNvGrpSpPr>
                <a:grpSpLocks/>
              </p:cNvGrpSpPr>
              <p:nvPr/>
            </p:nvGrpSpPr>
            <p:grpSpPr bwMode="auto">
              <a:xfrm>
                <a:off x="687" y="2995"/>
                <a:ext cx="104" cy="52"/>
                <a:chOff x="2199" y="3091"/>
                <a:chExt cx="432" cy="140"/>
              </a:xfrm>
            </p:grpSpPr>
            <p:sp>
              <p:nvSpPr>
                <p:cNvPr id="174909" name="Freeform 185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10" name="Freeform 185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32" name="Group 1855"/>
              <p:cNvGrpSpPr>
                <a:grpSpLocks/>
              </p:cNvGrpSpPr>
              <p:nvPr/>
            </p:nvGrpSpPr>
            <p:grpSpPr bwMode="auto">
              <a:xfrm>
                <a:off x="735" y="2971"/>
                <a:ext cx="104" cy="52"/>
                <a:chOff x="2199" y="3091"/>
                <a:chExt cx="432" cy="140"/>
              </a:xfrm>
            </p:grpSpPr>
            <p:sp>
              <p:nvSpPr>
                <p:cNvPr id="174912" name="Freeform 185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13" name="Freeform 185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35" name="Group 1858"/>
              <p:cNvGrpSpPr>
                <a:grpSpLocks/>
              </p:cNvGrpSpPr>
              <p:nvPr/>
            </p:nvGrpSpPr>
            <p:grpSpPr bwMode="auto">
              <a:xfrm>
                <a:off x="863" y="2923"/>
                <a:ext cx="104" cy="52"/>
                <a:chOff x="2199" y="3091"/>
                <a:chExt cx="432" cy="140"/>
              </a:xfrm>
            </p:grpSpPr>
            <p:sp>
              <p:nvSpPr>
                <p:cNvPr id="174915" name="Freeform 185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16" name="Freeform 186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38" name="Group 1861"/>
              <p:cNvGrpSpPr>
                <a:grpSpLocks/>
              </p:cNvGrpSpPr>
              <p:nvPr/>
            </p:nvGrpSpPr>
            <p:grpSpPr bwMode="auto">
              <a:xfrm>
                <a:off x="807" y="2947"/>
                <a:ext cx="432" cy="140"/>
                <a:chOff x="2199" y="3091"/>
                <a:chExt cx="432" cy="140"/>
              </a:xfrm>
            </p:grpSpPr>
            <p:sp>
              <p:nvSpPr>
                <p:cNvPr id="174918" name="Freeform 186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19" name="Freeform 186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739" name="Group 1864"/>
              <p:cNvGrpSpPr>
                <a:grpSpLocks/>
              </p:cNvGrpSpPr>
              <p:nvPr/>
            </p:nvGrpSpPr>
            <p:grpSpPr bwMode="auto">
              <a:xfrm>
                <a:off x="1248" y="3264"/>
                <a:ext cx="1021" cy="296"/>
                <a:chOff x="3353" y="4024"/>
                <a:chExt cx="1021" cy="296"/>
              </a:xfrm>
            </p:grpSpPr>
            <p:grpSp>
              <p:nvGrpSpPr>
                <p:cNvPr id="174742" name="Group 1865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745" name="Group 1866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748" name="Group 18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24" name="Freeform 18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25" name="Freeform 18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49" name="Group 187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27" name="Freeform 18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28" name="Freeform 18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50" name="Group 187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30" name="Freeform 18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31" name="Freeform 18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753" name="Group 1876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756" name="Group 18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34" name="Freeform 18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35" name="Freeform 18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59" name="Group 188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37" name="Freeform 18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38" name="Freeform 18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60" name="Group 188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40" name="Freeform 18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41" name="Freeform 18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4763" name="Group 1886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766" name="Group 1887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769" name="Group 18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45" name="Freeform 18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46" name="Freeform 18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72" name="Group 189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48" name="Freeform 18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49" name="Freeform 18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75" name="Group 189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51" name="Freeform 18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52" name="Freeform 18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778" name="Group 1897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781" name="Group 1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55" name="Freeform 1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56" name="Freeform 1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84" name="Group 190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58" name="Freeform 1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59" name="Freeform 19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85" name="Group 190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61" name="Freeform 19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62" name="Freeform 19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4786" name="Group 1907"/>
              <p:cNvGrpSpPr>
                <a:grpSpLocks/>
              </p:cNvGrpSpPr>
              <p:nvPr/>
            </p:nvGrpSpPr>
            <p:grpSpPr bwMode="auto">
              <a:xfrm>
                <a:off x="4055" y="2976"/>
                <a:ext cx="1021" cy="296"/>
                <a:chOff x="3353" y="4024"/>
                <a:chExt cx="1021" cy="296"/>
              </a:xfrm>
            </p:grpSpPr>
            <p:grpSp>
              <p:nvGrpSpPr>
                <p:cNvPr id="174787" name="Group 1908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790" name="Group 1909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793" name="Group 19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67" name="Freeform 19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68" name="Freeform 19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96" name="Group 191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70" name="Freeform 19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71" name="Freeform 19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797" name="Group 191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73" name="Freeform 19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74" name="Freeform 19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800" name="Group 1919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803" name="Group 19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77" name="Freeform 19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78" name="Freeform 19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06" name="Group 192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80" name="Freeform 19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81" name="Freeform 19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07" name="Group 192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83" name="Freeform 19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84" name="Freeform 19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4808" name="Group 1929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74811" name="Group 1930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814" name="Group 19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88" name="Freeform 19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89" name="Freeform 19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17" name="Group 193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91" name="Freeform 19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92" name="Freeform 19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18" name="Group 193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94" name="Freeform 19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95" name="Freeform 19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74821" name="Group 1940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74824" name="Group 19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4998" name="Freeform 19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999" name="Freeform 19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27" name="Group 194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5001" name="Freeform 19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5002" name="Freeform 19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4830" name="Group 194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75004" name="Freeform 19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6" y="0"/>
                          </a:cxn>
                          <a:cxn ang="0">
                            <a:pos x="46" y="137"/>
                          </a:cxn>
                          <a:cxn ang="0">
                            <a:pos x="0" y="318"/>
                          </a:cxn>
                        </a:cxnLst>
                        <a:rect l="0" t="0" r="r" b="b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5005" name="Freeform 19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8" y="0"/>
                          </a:cxn>
                          <a:cxn ang="0">
                            <a:pos x="16" y="200"/>
                          </a:cxn>
                          <a:cxn ang="0">
                            <a:pos x="0" y="336"/>
                          </a:cxn>
                        </a:cxnLst>
                        <a:rect l="0" t="0" r="r" b="b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 cap="flat" cmpd="sng">
                        <a:solidFill>
                          <a:srgbClr val="33CC3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57279" name="Text Box 607"/>
          <p:cNvSpPr txBox="1">
            <a:spLocks noChangeArrowheads="1"/>
          </p:cNvSpPr>
          <p:nvPr/>
        </p:nvSpPr>
        <p:spPr bwMode="auto">
          <a:xfrm>
            <a:off x="104775" y="152400"/>
            <a:ext cx="9039225" cy="193899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Из двух сел выехали одновременно навстречу друг другу трактор и повозка с сеном. Скорость трактора 9 км/ч, а скорость повозки на 2 км/ч меньше, чем у трактора. Чему равно расстояние между селами, если встреча произошла через 2 ч после начала движения?              </a:t>
            </a:r>
          </a:p>
        </p:txBody>
      </p:sp>
      <p:grpSp>
        <p:nvGrpSpPr>
          <p:cNvPr id="174833" name="Group 1282"/>
          <p:cNvGrpSpPr>
            <a:grpSpLocks/>
          </p:cNvGrpSpPr>
          <p:nvPr/>
        </p:nvGrpSpPr>
        <p:grpSpPr bwMode="auto">
          <a:xfrm>
            <a:off x="6795870" y="4136267"/>
            <a:ext cx="2619375" cy="1284288"/>
            <a:chOff x="1104" y="2400"/>
            <a:chExt cx="1650" cy="809"/>
          </a:xfrm>
        </p:grpSpPr>
        <p:grpSp>
          <p:nvGrpSpPr>
            <p:cNvPr id="174836" name="Group 1278"/>
            <p:cNvGrpSpPr>
              <a:grpSpLocks/>
            </p:cNvGrpSpPr>
            <p:nvPr/>
          </p:nvGrpSpPr>
          <p:grpSpPr bwMode="auto">
            <a:xfrm>
              <a:off x="2064" y="2400"/>
              <a:ext cx="690" cy="768"/>
              <a:chOff x="2160" y="2160"/>
              <a:chExt cx="930" cy="1056"/>
            </a:xfrm>
          </p:grpSpPr>
          <p:grpSp>
            <p:nvGrpSpPr>
              <p:cNvPr id="174839" name="Group 836"/>
              <p:cNvGrpSpPr>
                <a:grpSpLocks/>
              </p:cNvGrpSpPr>
              <p:nvPr/>
            </p:nvGrpSpPr>
            <p:grpSpPr bwMode="auto">
              <a:xfrm rot="-1131">
                <a:off x="2215" y="3008"/>
                <a:ext cx="193" cy="208"/>
                <a:chOff x="3973" y="2756"/>
                <a:chExt cx="148" cy="164"/>
              </a:xfrm>
            </p:grpSpPr>
            <p:grpSp>
              <p:nvGrpSpPr>
                <p:cNvPr id="174842" name="Group 837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74845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57511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7512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848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57514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7515" name="Oval 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4851" name="Group 844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57517" name="Freeform 84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18" name="Freeform 84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4854" name="Group 847"/>
              <p:cNvGrpSpPr>
                <a:grpSpLocks/>
              </p:cNvGrpSpPr>
              <p:nvPr/>
            </p:nvGrpSpPr>
            <p:grpSpPr bwMode="auto">
              <a:xfrm rot="-1131">
                <a:off x="2746" y="3008"/>
                <a:ext cx="194" cy="208"/>
                <a:chOff x="4381" y="2756"/>
                <a:chExt cx="148" cy="164"/>
              </a:xfrm>
            </p:grpSpPr>
            <p:grpSp>
              <p:nvGrpSpPr>
                <p:cNvPr id="174857" name="Group 84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74860" name="Group 84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57522" name="Oval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7523" name="Oval 8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4863" name="Group 85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7525" name="Oval 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7526" name="Oval 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4866" name="Group 855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57528" name="Freeform 85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29" name="Freeform 85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4869" name="Group 858"/>
              <p:cNvGrpSpPr>
                <a:grpSpLocks/>
              </p:cNvGrpSpPr>
              <p:nvPr/>
            </p:nvGrpSpPr>
            <p:grpSpPr bwMode="auto">
              <a:xfrm rot="-1131">
                <a:off x="2215" y="3008"/>
                <a:ext cx="193" cy="208"/>
                <a:chOff x="3973" y="2756"/>
                <a:chExt cx="148" cy="164"/>
              </a:xfrm>
            </p:grpSpPr>
            <p:grpSp>
              <p:nvGrpSpPr>
                <p:cNvPr id="174872" name="Group 859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57532" name="Oval 86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33" name="Oval 86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74875" name="Group 862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57535" name="Oval 86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36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4878" name="Group 865"/>
              <p:cNvGrpSpPr>
                <a:grpSpLocks/>
              </p:cNvGrpSpPr>
              <p:nvPr/>
            </p:nvGrpSpPr>
            <p:grpSpPr bwMode="auto">
              <a:xfrm rot="-1131">
                <a:off x="2231" y="3026"/>
                <a:ext cx="159" cy="172"/>
                <a:chOff x="3985" y="2770"/>
                <a:chExt cx="123" cy="136"/>
              </a:xfrm>
            </p:grpSpPr>
            <p:sp>
              <p:nvSpPr>
                <p:cNvPr id="157538" name="Freeform 86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39" name="Freeform 867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81" name="Group 868"/>
              <p:cNvGrpSpPr>
                <a:grpSpLocks/>
              </p:cNvGrpSpPr>
              <p:nvPr/>
            </p:nvGrpSpPr>
            <p:grpSpPr bwMode="auto">
              <a:xfrm rot="-1131">
                <a:off x="2215" y="3008"/>
                <a:ext cx="193" cy="208"/>
                <a:chOff x="3973" y="2756"/>
                <a:chExt cx="148" cy="164"/>
              </a:xfrm>
            </p:grpSpPr>
            <p:sp>
              <p:nvSpPr>
                <p:cNvPr id="157541" name="Oval 86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42" name="Oval 87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84" name="Group 871"/>
              <p:cNvGrpSpPr>
                <a:grpSpLocks/>
              </p:cNvGrpSpPr>
              <p:nvPr/>
            </p:nvGrpSpPr>
            <p:grpSpPr bwMode="auto">
              <a:xfrm rot="-1131">
                <a:off x="2231" y="3026"/>
                <a:ext cx="159" cy="172"/>
                <a:chOff x="3985" y="2770"/>
                <a:chExt cx="123" cy="136"/>
              </a:xfrm>
            </p:grpSpPr>
            <p:sp>
              <p:nvSpPr>
                <p:cNvPr id="157544" name="Oval 87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45" name="Oval 87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87" name="Group 874"/>
              <p:cNvGrpSpPr>
                <a:grpSpLocks/>
              </p:cNvGrpSpPr>
              <p:nvPr/>
            </p:nvGrpSpPr>
            <p:grpSpPr bwMode="auto">
              <a:xfrm rot="-1131">
                <a:off x="2215" y="3008"/>
                <a:ext cx="193" cy="208"/>
                <a:chOff x="3973" y="2756"/>
                <a:chExt cx="148" cy="164"/>
              </a:xfrm>
            </p:grpSpPr>
            <p:sp>
              <p:nvSpPr>
                <p:cNvPr id="157547" name="Oval 87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48" name="Oval 8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90" name="Group 877"/>
              <p:cNvGrpSpPr>
                <a:grpSpLocks/>
              </p:cNvGrpSpPr>
              <p:nvPr/>
            </p:nvGrpSpPr>
            <p:grpSpPr bwMode="auto">
              <a:xfrm rot="-1131">
                <a:off x="2231" y="3026"/>
                <a:ext cx="159" cy="172"/>
                <a:chOff x="3985" y="2770"/>
                <a:chExt cx="123" cy="136"/>
              </a:xfrm>
            </p:grpSpPr>
            <p:sp>
              <p:nvSpPr>
                <p:cNvPr id="157550" name="Oval 87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51" name="Oval 8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93" name="Group 880"/>
              <p:cNvGrpSpPr>
                <a:grpSpLocks/>
              </p:cNvGrpSpPr>
              <p:nvPr/>
            </p:nvGrpSpPr>
            <p:grpSpPr bwMode="auto">
              <a:xfrm rot="-1131">
                <a:off x="2231" y="3026"/>
                <a:ext cx="159" cy="172"/>
                <a:chOff x="3985" y="2770"/>
                <a:chExt cx="123" cy="136"/>
              </a:xfrm>
            </p:grpSpPr>
            <p:sp>
              <p:nvSpPr>
                <p:cNvPr id="157553" name="Freeform 88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54" name="Freeform 882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896" name="Group 883"/>
              <p:cNvGrpSpPr>
                <a:grpSpLocks/>
              </p:cNvGrpSpPr>
              <p:nvPr/>
            </p:nvGrpSpPr>
            <p:grpSpPr bwMode="auto">
              <a:xfrm rot="-1131">
                <a:off x="2746" y="3008"/>
                <a:ext cx="194" cy="208"/>
                <a:chOff x="4381" y="2756"/>
                <a:chExt cx="148" cy="164"/>
              </a:xfrm>
            </p:grpSpPr>
            <p:grpSp>
              <p:nvGrpSpPr>
                <p:cNvPr id="174899" name="Group 884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57557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58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74902" name="Group 887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57560" name="Oval 8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7561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4905" name="Group 890"/>
              <p:cNvGrpSpPr>
                <a:grpSpLocks/>
              </p:cNvGrpSpPr>
              <p:nvPr/>
            </p:nvGrpSpPr>
            <p:grpSpPr bwMode="auto">
              <a:xfrm rot="-1131">
                <a:off x="2763" y="3026"/>
                <a:ext cx="160" cy="172"/>
                <a:chOff x="4393" y="2770"/>
                <a:chExt cx="123" cy="136"/>
              </a:xfrm>
            </p:grpSpPr>
            <p:sp>
              <p:nvSpPr>
                <p:cNvPr id="157563" name="Freeform 89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64" name="Freeform 892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08" name="Group 893"/>
              <p:cNvGrpSpPr>
                <a:grpSpLocks/>
              </p:cNvGrpSpPr>
              <p:nvPr/>
            </p:nvGrpSpPr>
            <p:grpSpPr bwMode="auto">
              <a:xfrm rot="-1131">
                <a:off x="2746" y="3008"/>
                <a:ext cx="194" cy="208"/>
                <a:chOff x="4381" y="2756"/>
                <a:chExt cx="148" cy="164"/>
              </a:xfrm>
            </p:grpSpPr>
            <p:sp>
              <p:nvSpPr>
                <p:cNvPr id="157566" name="Oval 89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67" name="Oval 89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11" name="Group 896"/>
              <p:cNvGrpSpPr>
                <a:grpSpLocks/>
              </p:cNvGrpSpPr>
              <p:nvPr/>
            </p:nvGrpSpPr>
            <p:grpSpPr bwMode="auto">
              <a:xfrm rot="-1131">
                <a:off x="2763" y="3026"/>
                <a:ext cx="160" cy="172"/>
                <a:chOff x="4393" y="2770"/>
                <a:chExt cx="123" cy="136"/>
              </a:xfrm>
            </p:grpSpPr>
            <p:sp>
              <p:nvSpPr>
                <p:cNvPr id="157569" name="Oval 89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70" name="Oval 89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248" name="Group 899"/>
              <p:cNvGrpSpPr>
                <a:grpSpLocks/>
              </p:cNvGrpSpPr>
              <p:nvPr/>
            </p:nvGrpSpPr>
            <p:grpSpPr bwMode="auto">
              <a:xfrm rot="-1131">
                <a:off x="2746" y="3008"/>
                <a:ext cx="194" cy="208"/>
                <a:chOff x="4381" y="2756"/>
                <a:chExt cx="148" cy="164"/>
              </a:xfrm>
            </p:grpSpPr>
            <p:sp>
              <p:nvSpPr>
                <p:cNvPr id="157572" name="Oval 90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73" name="Oval 9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249" name="Group 902"/>
              <p:cNvGrpSpPr>
                <a:grpSpLocks/>
              </p:cNvGrpSpPr>
              <p:nvPr/>
            </p:nvGrpSpPr>
            <p:grpSpPr bwMode="auto">
              <a:xfrm rot="-1131">
                <a:off x="2763" y="3026"/>
                <a:ext cx="160" cy="172"/>
                <a:chOff x="4393" y="2770"/>
                <a:chExt cx="123" cy="136"/>
              </a:xfrm>
            </p:grpSpPr>
            <p:sp>
              <p:nvSpPr>
                <p:cNvPr id="157575" name="Oval 90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76" name="Oval 9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250" name="Group 905"/>
              <p:cNvGrpSpPr>
                <a:grpSpLocks/>
              </p:cNvGrpSpPr>
              <p:nvPr/>
            </p:nvGrpSpPr>
            <p:grpSpPr bwMode="auto">
              <a:xfrm rot="-1131">
                <a:off x="2763" y="3026"/>
                <a:ext cx="160" cy="172"/>
                <a:chOff x="4393" y="2770"/>
                <a:chExt cx="123" cy="136"/>
              </a:xfrm>
            </p:grpSpPr>
            <p:sp>
              <p:nvSpPr>
                <p:cNvPr id="157578" name="Freeform 90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579" name="Freeform 907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7251" name="Group 908"/>
              <p:cNvGrpSpPr>
                <a:grpSpLocks/>
              </p:cNvGrpSpPr>
              <p:nvPr/>
            </p:nvGrpSpPr>
            <p:grpSpPr bwMode="auto">
              <a:xfrm rot="-1131">
                <a:off x="2166" y="2955"/>
                <a:ext cx="824" cy="104"/>
                <a:chOff x="3936" y="2509"/>
                <a:chExt cx="630" cy="288"/>
              </a:xfrm>
            </p:grpSpPr>
            <p:pic>
              <p:nvPicPr>
                <p:cNvPr id="157581" name="Picture 90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7582" name="Rectangle 910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7583" name="Freeform 911" descr="Дуб"/>
              <p:cNvSpPr>
                <a:spLocks/>
              </p:cNvSpPr>
              <p:nvPr/>
            </p:nvSpPr>
            <p:spPr bwMode="auto">
              <a:xfrm>
                <a:off x="2166" y="2844"/>
                <a:ext cx="924" cy="112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08" y="0"/>
                  </a:cxn>
                  <a:cxn ang="0">
                    <a:pos x="1200" y="0"/>
                  </a:cxn>
                  <a:cxn ang="0">
                    <a:pos x="1056" y="144"/>
                  </a:cxn>
                  <a:cxn ang="0">
                    <a:pos x="0" y="144"/>
                  </a:cxn>
                </a:cxnLst>
                <a:rect l="0" t="0" r="r" b="b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584" name="Freeform 912" descr="Дуб"/>
              <p:cNvSpPr>
                <a:spLocks/>
              </p:cNvSpPr>
              <p:nvPr/>
            </p:nvSpPr>
            <p:spPr bwMode="auto">
              <a:xfrm>
                <a:off x="2979" y="2844"/>
                <a:ext cx="111" cy="211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144"/>
                  </a:cxn>
                  <a:cxn ang="0">
                    <a:pos x="0" y="272"/>
                  </a:cxn>
                  <a:cxn ang="0">
                    <a:pos x="0" y="144"/>
                  </a:cxn>
                  <a:cxn ang="0">
                    <a:pos x="144" y="0"/>
                  </a:cxn>
                </a:cxnLst>
                <a:rect l="0" t="0" r="r" b="b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19" name="Freeform 1263" descr="Папирус"/>
              <p:cNvSpPr>
                <a:spLocks/>
              </p:cNvSpPr>
              <p:nvPr/>
            </p:nvSpPr>
            <p:spPr bwMode="auto">
              <a:xfrm>
                <a:off x="2160" y="2256"/>
                <a:ext cx="912" cy="67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864" y="672"/>
                  </a:cxn>
                  <a:cxn ang="0">
                    <a:pos x="912" y="528"/>
                  </a:cxn>
                  <a:cxn ang="0">
                    <a:pos x="720" y="288"/>
                  </a:cxn>
                  <a:cxn ang="0">
                    <a:pos x="480" y="0"/>
                  </a:cxn>
                  <a:cxn ang="0">
                    <a:pos x="336" y="0"/>
                  </a:cxn>
                  <a:cxn ang="0">
                    <a:pos x="240" y="144"/>
                  </a:cxn>
                  <a:cxn ang="0">
                    <a:pos x="144" y="384"/>
                  </a:cxn>
                  <a:cxn ang="0">
                    <a:pos x="48" y="672"/>
                  </a:cxn>
                  <a:cxn ang="0">
                    <a:pos x="0" y="624"/>
                  </a:cxn>
                  <a:cxn ang="0">
                    <a:pos x="384" y="576"/>
                  </a:cxn>
                </a:cxnLst>
                <a:rect l="0" t="0" r="r" b="b"/>
                <a:pathLst>
                  <a:path w="912" h="672">
                    <a:moveTo>
                      <a:pt x="0" y="672"/>
                    </a:moveTo>
                    <a:lnTo>
                      <a:pt x="864" y="672"/>
                    </a:lnTo>
                    <a:lnTo>
                      <a:pt x="912" y="528"/>
                    </a:lnTo>
                    <a:lnTo>
                      <a:pt x="720" y="288"/>
                    </a:lnTo>
                    <a:lnTo>
                      <a:pt x="480" y="0"/>
                    </a:lnTo>
                    <a:lnTo>
                      <a:pt x="336" y="0"/>
                    </a:lnTo>
                    <a:lnTo>
                      <a:pt x="240" y="144"/>
                    </a:lnTo>
                    <a:lnTo>
                      <a:pt x="144" y="384"/>
                    </a:lnTo>
                    <a:lnTo>
                      <a:pt x="48" y="672"/>
                    </a:lnTo>
                    <a:lnTo>
                      <a:pt x="0" y="624"/>
                    </a:lnTo>
                    <a:lnTo>
                      <a:pt x="384" y="576"/>
                    </a:lnTo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0" name="Freeform 1264"/>
              <p:cNvSpPr>
                <a:spLocks/>
              </p:cNvSpPr>
              <p:nvPr/>
            </p:nvSpPr>
            <p:spPr bwMode="auto">
              <a:xfrm>
                <a:off x="2632" y="2208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1" name="Freeform 1265"/>
              <p:cNvSpPr>
                <a:spLocks/>
              </p:cNvSpPr>
              <p:nvPr/>
            </p:nvSpPr>
            <p:spPr bwMode="auto">
              <a:xfrm>
                <a:off x="2592" y="2208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2" name="Freeform 1266"/>
              <p:cNvSpPr>
                <a:spLocks/>
              </p:cNvSpPr>
              <p:nvPr/>
            </p:nvSpPr>
            <p:spPr bwMode="auto">
              <a:xfrm>
                <a:off x="2544" y="2208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3" name="Freeform 1267"/>
              <p:cNvSpPr>
                <a:spLocks/>
              </p:cNvSpPr>
              <p:nvPr/>
            </p:nvSpPr>
            <p:spPr bwMode="auto">
              <a:xfrm flipH="1">
                <a:off x="2304" y="2160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4" name="Freeform 1268"/>
              <p:cNvSpPr>
                <a:spLocks/>
              </p:cNvSpPr>
              <p:nvPr/>
            </p:nvSpPr>
            <p:spPr bwMode="auto">
              <a:xfrm>
                <a:off x="2368" y="2208"/>
                <a:ext cx="287" cy="720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256" y="96"/>
                  </a:cxn>
                  <a:cxn ang="0">
                    <a:pos x="256" y="192"/>
                  </a:cxn>
                  <a:cxn ang="0">
                    <a:pos x="72" y="376"/>
                  </a:cxn>
                  <a:cxn ang="0">
                    <a:pos x="16" y="576"/>
                  </a:cxn>
                  <a:cxn ang="0">
                    <a:pos x="16" y="720"/>
                  </a:cxn>
                </a:cxnLst>
                <a:rect l="0" t="0" r="r" b="b"/>
                <a:pathLst>
                  <a:path w="287" h="720">
                    <a:moveTo>
                      <a:pt x="208" y="0"/>
                    </a:moveTo>
                    <a:cubicBezTo>
                      <a:pt x="228" y="32"/>
                      <a:pt x="248" y="64"/>
                      <a:pt x="256" y="96"/>
                    </a:cubicBezTo>
                    <a:cubicBezTo>
                      <a:pt x="264" y="128"/>
                      <a:pt x="287" y="145"/>
                      <a:pt x="256" y="192"/>
                    </a:cubicBezTo>
                    <a:cubicBezTo>
                      <a:pt x="225" y="239"/>
                      <a:pt x="112" y="312"/>
                      <a:pt x="72" y="376"/>
                    </a:cubicBezTo>
                    <a:cubicBezTo>
                      <a:pt x="32" y="440"/>
                      <a:pt x="25" y="519"/>
                      <a:pt x="16" y="576"/>
                    </a:cubicBezTo>
                    <a:cubicBezTo>
                      <a:pt x="7" y="633"/>
                      <a:pt x="0" y="680"/>
                      <a:pt x="16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5" name="Freeform 1269"/>
              <p:cNvSpPr>
                <a:spLocks/>
              </p:cNvSpPr>
              <p:nvPr/>
            </p:nvSpPr>
            <p:spPr bwMode="auto">
              <a:xfrm flipH="1">
                <a:off x="2208" y="2160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6" name="Freeform 1270"/>
              <p:cNvSpPr>
                <a:spLocks/>
              </p:cNvSpPr>
              <p:nvPr/>
            </p:nvSpPr>
            <p:spPr bwMode="auto">
              <a:xfrm>
                <a:off x="2448" y="2256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7" name="Freeform 1271"/>
              <p:cNvSpPr>
                <a:spLocks/>
              </p:cNvSpPr>
              <p:nvPr/>
            </p:nvSpPr>
            <p:spPr bwMode="auto">
              <a:xfrm>
                <a:off x="2688" y="2208"/>
                <a:ext cx="280" cy="7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8" name="Freeform 1272"/>
              <p:cNvSpPr>
                <a:spLocks/>
              </p:cNvSpPr>
              <p:nvPr/>
            </p:nvSpPr>
            <p:spPr bwMode="auto">
              <a:xfrm>
                <a:off x="2496" y="2160"/>
                <a:ext cx="96" cy="76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8" y="192"/>
                  </a:cxn>
                  <a:cxn ang="0">
                    <a:pos x="56" y="336"/>
                  </a:cxn>
                  <a:cxn ang="0">
                    <a:pos x="248" y="576"/>
                  </a:cxn>
                  <a:cxn ang="0">
                    <a:pos x="248" y="720"/>
                  </a:cxn>
                </a:cxnLst>
                <a:rect l="0" t="0" r="r" b="b"/>
                <a:pathLst>
                  <a:path w="280" h="720">
                    <a:moveTo>
                      <a:pt x="56" y="0"/>
                    </a:moveTo>
                    <a:cubicBezTo>
                      <a:pt x="36" y="32"/>
                      <a:pt x="16" y="64"/>
                      <a:pt x="8" y="96"/>
                    </a:cubicBezTo>
                    <a:cubicBezTo>
                      <a:pt x="0" y="128"/>
                      <a:pt x="0" y="152"/>
                      <a:pt x="8" y="192"/>
                    </a:cubicBezTo>
                    <a:cubicBezTo>
                      <a:pt x="16" y="232"/>
                      <a:pt x="16" y="272"/>
                      <a:pt x="56" y="336"/>
                    </a:cubicBezTo>
                    <a:cubicBezTo>
                      <a:pt x="96" y="400"/>
                      <a:pt x="216" y="512"/>
                      <a:pt x="248" y="576"/>
                    </a:cubicBezTo>
                    <a:cubicBezTo>
                      <a:pt x="280" y="640"/>
                      <a:pt x="264" y="680"/>
                      <a:pt x="248" y="720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29" name="Freeform 1273"/>
              <p:cNvSpPr>
                <a:spLocks/>
              </p:cNvSpPr>
              <p:nvPr/>
            </p:nvSpPr>
            <p:spPr bwMode="auto">
              <a:xfrm>
                <a:off x="2200" y="2221"/>
                <a:ext cx="805" cy="659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192" y="139"/>
                  </a:cxn>
                  <a:cxn ang="0">
                    <a:pos x="320" y="11"/>
                  </a:cxn>
                  <a:cxn ang="0">
                    <a:pos x="480" y="75"/>
                  </a:cxn>
                  <a:cxn ang="0">
                    <a:pos x="656" y="267"/>
                  </a:cxn>
                  <a:cxn ang="0">
                    <a:pos x="784" y="515"/>
                  </a:cxn>
                  <a:cxn ang="0">
                    <a:pos x="784" y="659"/>
                  </a:cxn>
                </a:cxnLst>
                <a:rect l="0" t="0" r="r" b="b"/>
                <a:pathLst>
                  <a:path w="805" h="659">
                    <a:moveTo>
                      <a:pt x="0" y="539"/>
                    </a:moveTo>
                    <a:cubicBezTo>
                      <a:pt x="32" y="472"/>
                      <a:pt x="139" y="227"/>
                      <a:pt x="192" y="139"/>
                    </a:cubicBezTo>
                    <a:cubicBezTo>
                      <a:pt x="245" y="51"/>
                      <a:pt x="272" y="22"/>
                      <a:pt x="320" y="11"/>
                    </a:cubicBezTo>
                    <a:cubicBezTo>
                      <a:pt x="368" y="0"/>
                      <a:pt x="424" y="32"/>
                      <a:pt x="480" y="75"/>
                    </a:cubicBezTo>
                    <a:cubicBezTo>
                      <a:pt x="536" y="118"/>
                      <a:pt x="605" y="194"/>
                      <a:pt x="656" y="267"/>
                    </a:cubicBezTo>
                    <a:cubicBezTo>
                      <a:pt x="707" y="340"/>
                      <a:pt x="763" y="450"/>
                      <a:pt x="784" y="515"/>
                    </a:cubicBezTo>
                    <a:cubicBezTo>
                      <a:pt x="805" y="580"/>
                      <a:pt x="800" y="619"/>
                      <a:pt x="784" y="659"/>
                    </a:cubicBezTo>
                  </a:path>
                </a:pathLst>
              </a:cu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30" name="Line 1274"/>
              <p:cNvSpPr>
                <a:spLocks noChangeShapeType="1"/>
              </p:cNvSpPr>
              <p:nvPr/>
            </p:nvSpPr>
            <p:spPr bwMode="auto">
              <a:xfrm flipH="1">
                <a:off x="2448" y="2736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31" name="Line 1275"/>
              <p:cNvSpPr>
                <a:spLocks noChangeShapeType="1"/>
              </p:cNvSpPr>
              <p:nvPr/>
            </p:nvSpPr>
            <p:spPr bwMode="auto">
              <a:xfrm flipH="1">
                <a:off x="2448" y="2640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32" name="Line 1276"/>
              <p:cNvSpPr>
                <a:spLocks noChangeShapeType="1"/>
              </p:cNvSpPr>
              <p:nvPr/>
            </p:nvSpPr>
            <p:spPr bwMode="auto">
              <a:xfrm flipH="1">
                <a:off x="2592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33" name="Line 1277"/>
              <p:cNvSpPr>
                <a:spLocks noChangeShapeType="1"/>
              </p:cNvSpPr>
              <p:nvPr/>
            </p:nvSpPr>
            <p:spPr bwMode="auto">
              <a:xfrm flipH="1">
                <a:off x="2784" y="254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74335" name="Picture 1279" descr="horse_3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04" y="2544"/>
              <a:ext cx="1047" cy="665"/>
            </a:xfrm>
            <a:prstGeom prst="rect">
              <a:avLst/>
            </a:prstGeom>
            <a:noFill/>
          </p:spPr>
        </p:pic>
        <p:sp>
          <p:nvSpPr>
            <p:cNvPr id="174336" name="Freeform 1280"/>
            <p:cNvSpPr>
              <a:spLocks/>
            </p:cNvSpPr>
            <p:nvPr/>
          </p:nvSpPr>
          <p:spPr bwMode="auto">
            <a:xfrm>
              <a:off x="1296" y="2544"/>
              <a:ext cx="144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44" y="48"/>
                </a:cxn>
                <a:cxn ang="0">
                  <a:pos x="144" y="0"/>
                </a:cxn>
                <a:cxn ang="0">
                  <a:pos x="96" y="0"/>
                </a:cxn>
                <a:cxn ang="0">
                  <a:pos x="48" y="48"/>
                </a:cxn>
              </a:cxnLst>
              <a:rect l="0" t="0" r="r" b="b"/>
              <a:pathLst>
                <a:path w="144" h="288">
                  <a:moveTo>
                    <a:pt x="0" y="288"/>
                  </a:moveTo>
                  <a:lnTo>
                    <a:pt x="144" y="48"/>
                  </a:lnTo>
                  <a:lnTo>
                    <a:pt x="144" y="0"/>
                  </a:lnTo>
                  <a:lnTo>
                    <a:pt x="96" y="0"/>
                  </a:lnTo>
                  <a:lnTo>
                    <a:pt x="48" y="48"/>
                  </a:lnTo>
                </a:path>
              </a:pathLst>
            </a:custGeom>
            <a:noFill/>
            <a:ln w="38100" cmpd="sng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37" name="Freeform 1281"/>
            <p:cNvSpPr>
              <a:spLocks/>
            </p:cNvSpPr>
            <p:nvPr/>
          </p:nvSpPr>
          <p:spPr bwMode="auto">
            <a:xfrm>
              <a:off x="1344" y="2736"/>
              <a:ext cx="720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480" y="144"/>
                </a:cxn>
                <a:cxn ang="0">
                  <a:pos x="672" y="144"/>
                </a:cxn>
                <a:cxn ang="0">
                  <a:pos x="720" y="192"/>
                </a:cxn>
              </a:cxnLst>
              <a:rect l="0" t="0" r="r" b="b"/>
              <a:pathLst>
                <a:path w="720" h="192">
                  <a:moveTo>
                    <a:pt x="0" y="0"/>
                  </a:moveTo>
                  <a:cubicBezTo>
                    <a:pt x="80" y="60"/>
                    <a:pt x="160" y="120"/>
                    <a:pt x="240" y="144"/>
                  </a:cubicBezTo>
                  <a:cubicBezTo>
                    <a:pt x="320" y="168"/>
                    <a:pt x="408" y="144"/>
                    <a:pt x="480" y="144"/>
                  </a:cubicBezTo>
                  <a:cubicBezTo>
                    <a:pt x="552" y="144"/>
                    <a:pt x="632" y="136"/>
                    <a:pt x="672" y="144"/>
                  </a:cubicBezTo>
                  <a:cubicBezTo>
                    <a:pt x="712" y="152"/>
                    <a:pt x="716" y="172"/>
                    <a:pt x="720" y="192"/>
                  </a:cubicBezTo>
                </a:path>
              </a:pathLst>
            </a:custGeom>
            <a:noFill/>
            <a:ln w="38100" cmpd="sng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7252" name="Group 1288"/>
          <p:cNvGrpSpPr>
            <a:grpSpLocks/>
          </p:cNvGrpSpPr>
          <p:nvPr/>
        </p:nvGrpSpPr>
        <p:grpSpPr bwMode="auto">
          <a:xfrm flipH="1">
            <a:off x="381064" y="4254794"/>
            <a:ext cx="1514475" cy="862013"/>
            <a:chOff x="1152" y="516"/>
            <a:chExt cx="3714" cy="2208"/>
          </a:xfrm>
        </p:grpSpPr>
        <p:sp>
          <p:nvSpPr>
            <p:cNvPr id="174345" name="Freeform 1289"/>
            <p:cNvSpPr>
              <a:spLocks/>
            </p:cNvSpPr>
            <p:nvPr/>
          </p:nvSpPr>
          <p:spPr bwMode="auto">
            <a:xfrm>
              <a:off x="1152" y="576"/>
              <a:ext cx="3714" cy="2148"/>
            </a:xfrm>
            <a:custGeom>
              <a:avLst/>
              <a:gdLst/>
              <a:ahLst/>
              <a:cxnLst>
                <a:cxn ang="0">
                  <a:pos x="3120" y="960"/>
                </a:cxn>
                <a:cxn ang="0">
                  <a:pos x="3168" y="96"/>
                </a:cxn>
                <a:cxn ang="0">
                  <a:pos x="1872" y="0"/>
                </a:cxn>
                <a:cxn ang="0">
                  <a:pos x="1638" y="876"/>
                </a:cxn>
                <a:cxn ang="0">
                  <a:pos x="768" y="864"/>
                </a:cxn>
                <a:cxn ang="0">
                  <a:pos x="0" y="816"/>
                </a:cxn>
                <a:cxn ang="0">
                  <a:pos x="0" y="1056"/>
                </a:cxn>
                <a:cxn ang="0">
                  <a:pos x="96" y="1056"/>
                </a:cxn>
                <a:cxn ang="0">
                  <a:pos x="96" y="1776"/>
                </a:cxn>
                <a:cxn ang="0">
                  <a:pos x="102" y="1896"/>
                </a:cxn>
                <a:cxn ang="0">
                  <a:pos x="342" y="1944"/>
                </a:cxn>
                <a:cxn ang="0">
                  <a:pos x="450" y="2016"/>
                </a:cxn>
                <a:cxn ang="0">
                  <a:pos x="558" y="2112"/>
                </a:cxn>
                <a:cxn ang="0">
                  <a:pos x="750" y="2148"/>
                </a:cxn>
                <a:cxn ang="0">
                  <a:pos x="858" y="1884"/>
                </a:cxn>
                <a:cxn ang="0">
                  <a:pos x="1074" y="1896"/>
                </a:cxn>
                <a:cxn ang="0">
                  <a:pos x="1248" y="1824"/>
                </a:cxn>
                <a:cxn ang="0">
                  <a:pos x="1584" y="1968"/>
                </a:cxn>
                <a:cxn ang="0">
                  <a:pos x="1584" y="1824"/>
                </a:cxn>
                <a:cxn ang="0">
                  <a:pos x="1776" y="1872"/>
                </a:cxn>
                <a:cxn ang="0">
                  <a:pos x="1824" y="1680"/>
                </a:cxn>
                <a:cxn ang="0">
                  <a:pos x="1872" y="1536"/>
                </a:cxn>
                <a:cxn ang="0">
                  <a:pos x="1968" y="1440"/>
                </a:cxn>
                <a:cxn ang="0">
                  <a:pos x="2160" y="1248"/>
                </a:cxn>
                <a:cxn ang="0">
                  <a:pos x="2352" y="1152"/>
                </a:cxn>
                <a:cxn ang="0">
                  <a:pos x="2592" y="1056"/>
                </a:cxn>
                <a:cxn ang="0">
                  <a:pos x="2880" y="1056"/>
                </a:cxn>
                <a:cxn ang="0">
                  <a:pos x="3066" y="1104"/>
                </a:cxn>
                <a:cxn ang="0">
                  <a:pos x="3258" y="1188"/>
                </a:cxn>
                <a:cxn ang="0">
                  <a:pos x="3390" y="1272"/>
                </a:cxn>
                <a:cxn ang="0">
                  <a:pos x="3510" y="1392"/>
                </a:cxn>
                <a:cxn ang="0">
                  <a:pos x="3678" y="1596"/>
                </a:cxn>
                <a:cxn ang="0">
                  <a:pos x="3714" y="1584"/>
                </a:cxn>
                <a:cxn ang="0">
                  <a:pos x="3558" y="1332"/>
                </a:cxn>
                <a:cxn ang="0">
                  <a:pos x="3270" y="1068"/>
                </a:cxn>
                <a:cxn ang="0">
                  <a:pos x="3120" y="960"/>
                </a:cxn>
              </a:cxnLst>
              <a:rect l="0" t="0" r="r" b="b"/>
              <a:pathLst>
                <a:path w="3714" h="2148">
                  <a:moveTo>
                    <a:pt x="3120" y="960"/>
                  </a:moveTo>
                  <a:lnTo>
                    <a:pt x="3168" y="96"/>
                  </a:lnTo>
                  <a:lnTo>
                    <a:pt x="1872" y="0"/>
                  </a:lnTo>
                  <a:lnTo>
                    <a:pt x="1638" y="876"/>
                  </a:lnTo>
                  <a:lnTo>
                    <a:pt x="768" y="864"/>
                  </a:lnTo>
                  <a:lnTo>
                    <a:pt x="0" y="816"/>
                  </a:lnTo>
                  <a:lnTo>
                    <a:pt x="0" y="1056"/>
                  </a:lnTo>
                  <a:lnTo>
                    <a:pt x="96" y="1056"/>
                  </a:lnTo>
                  <a:lnTo>
                    <a:pt x="96" y="1776"/>
                  </a:lnTo>
                  <a:lnTo>
                    <a:pt x="102" y="1896"/>
                  </a:lnTo>
                  <a:lnTo>
                    <a:pt x="342" y="1944"/>
                  </a:lnTo>
                  <a:lnTo>
                    <a:pt x="450" y="2016"/>
                  </a:lnTo>
                  <a:lnTo>
                    <a:pt x="558" y="2112"/>
                  </a:lnTo>
                  <a:lnTo>
                    <a:pt x="750" y="2148"/>
                  </a:lnTo>
                  <a:lnTo>
                    <a:pt x="858" y="1884"/>
                  </a:lnTo>
                  <a:lnTo>
                    <a:pt x="1074" y="1896"/>
                  </a:lnTo>
                  <a:lnTo>
                    <a:pt x="1248" y="1824"/>
                  </a:lnTo>
                  <a:lnTo>
                    <a:pt x="1584" y="1968"/>
                  </a:lnTo>
                  <a:lnTo>
                    <a:pt x="1584" y="1824"/>
                  </a:lnTo>
                  <a:lnTo>
                    <a:pt x="1776" y="1872"/>
                  </a:lnTo>
                  <a:lnTo>
                    <a:pt x="1824" y="1680"/>
                  </a:lnTo>
                  <a:lnTo>
                    <a:pt x="1872" y="1536"/>
                  </a:lnTo>
                  <a:lnTo>
                    <a:pt x="1968" y="1440"/>
                  </a:lnTo>
                  <a:lnTo>
                    <a:pt x="2160" y="1248"/>
                  </a:lnTo>
                  <a:lnTo>
                    <a:pt x="2352" y="1152"/>
                  </a:lnTo>
                  <a:lnTo>
                    <a:pt x="2592" y="1056"/>
                  </a:lnTo>
                  <a:lnTo>
                    <a:pt x="2880" y="1056"/>
                  </a:lnTo>
                  <a:lnTo>
                    <a:pt x="3066" y="1104"/>
                  </a:lnTo>
                  <a:lnTo>
                    <a:pt x="3258" y="1188"/>
                  </a:lnTo>
                  <a:lnTo>
                    <a:pt x="3390" y="1272"/>
                  </a:lnTo>
                  <a:lnTo>
                    <a:pt x="3510" y="1392"/>
                  </a:lnTo>
                  <a:lnTo>
                    <a:pt x="3678" y="1596"/>
                  </a:lnTo>
                  <a:lnTo>
                    <a:pt x="3714" y="1584"/>
                  </a:lnTo>
                  <a:lnTo>
                    <a:pt x="3558" y="1332"/>
                  </a:lnTo>
                  <a:lnTo>
                    <a:pt x="3270" y="1068"/>
                  </a:lnTo>
                  <a:lnTo>
                    <a:pt x="3120" y="960"/>
                  </a:lnTo>
                  <a:close/>
                </a:path>
              </a:pathLst>
            </a:custGeom>
            <a:gradFill rotWithShape="1">
              <a:gsLst>
                <a:gs pos="0">
                  <a:srgbClr val="336600"/>
                </a:gs>
                <a:gs pos="50000">
                  <a:srgbClr val="333333"/>
                </a:gs>
                <a:gs pos="100000">
                  <a:srgbClr val="3366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46" name="Freeform 1290"/>
            <p:cNvSpPr>
              <a:spLocks/>
            </p:cNvSpPr>
            <p:nvPr/>
          </p:nvSpPr>
          <p:spPr bwMode="auto">
            <a:xfrm>
              <a:off x="1152" y="1248"/>
              <a:ext cx="1680" cy="20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40" y="0"/>
                </a:cxn>
                <a:cxn ang="0">
                  <a:pos x="1680" y="96"/>
                </a:cxn>
                <a:cxn ang="0">
                  <a:pos x="1626" y="204"/>
                </a:cxn>
                <a:cxn ang="0">
                  <a:pos x="894" y="192"/>
                </a:cxn>
                <a:cxn ang="0">
                  <a:pos x="48" y="144"/>
                </a:cxn>
              </a:cxnLst>
              <a:rect l="0" t="0" r="r" b="b"/>
              <a:pathLst>
                <a:path w="1680" h="204">
                  <a:moveTo>
                    <a:pt x="0" y="144"/>
                  </a:moveTo>
                  <a:lnTo>
                    <a:pt x="240" y="0"/>
                  </a:lnTo>
                  <a:lnTo>
                    <a:pt x="1680" y="96"/>
                  </a:lnTo>
                  <a:lnTo>
                    <a:pt x="1626" y="204"/>
                  </a:lnTo>
                  <a:lnTo>
                    <a:pt x="894" y="192"/>
                  </a:lnTo>
                  <a:lnTo>
                    <a:pt x="48" y="144"/>
                  </a:lnTo>
                </a:path>
              </a:pathLst>
            </a:custGeom>
            <a:solidFill>
              <a:srgbClr val="33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47" name="Freeform 1291"/>
            <p:cNvSpPr>
              <a:spLocks/>
            </p:cNvSpPr>
            <p:nvPr/>
          </p:nvSpPr>
          <p:spPr bwMode="auto">
            <a:xfrm>
              <a:off x="1709" y="600"/>
              <a:ext cx="222" cy="498"/>
            </a:xfrm>
            <a:custGeom>
              <a:avLst/>
              <a:gdLst/>
              <a:ahLst/>
              <a:cxnLst>
                <a:cxn ang="0">
                  <a:pos x="145" y="468"/>
                </a:cxn>
                <a:cxn ang="0">
                  <a:pos x="211" y="456"/>
                </a:cxn>
                <a:cxn ang="0">
                  <a:pos x="211" y="216"/>
                </a:cxn>
                <a:cxn ang="0">
                  <a:pos x="163" y="24"/>
                </a:cxn>
                <a:cxn ang="0">
                  <a:pos x="19" y="72"/>
                </a:cxn>
                <a:cxn ang="0">
                  <a:pos x="49" y="132"/>
                </a:cxn>
                <a:cxn ang="0">
                  <a:pos x="121" y="120"/>
                </a:cxn>
                <a:cxn ang="0">
                  <a:pos x="133" y="312"/>
                </a:cxn>
                <a:cxn ang="0">
                  <a:pos x="145" y="468"/>
                </a:cxn>
              </a:cxnLst>
              <a:rect l="0" t="0" r="r" b="b"/>
              <a:pathLst>
                <a:path w="222" h="498">
                  <a:moveTo>
                    <a:pt x="145" y="468"/>
                  </a:moveTo>
                  <a:cubicBezTo>
                    <a:pt x="158" y="492"/>
                    <a:pt x="200" y="498"/>
                    <a:pt x="211" y="456"/>
                  </a:cubicBezTo>
                  <a:cubicBezTo>
                    <a:pt x="222" y="414"/>
                    <a:pt x="219" y="288"/>
                    <a:pt x="211" y="216"/>
                  </a:cubicBezTo>
                  <a:cubicBezTo>
                    <a:pt x="203" y="144"/>
                    <a:pt x="195" y="48"/>
                    <a:pt x="163" y="24"/>
                  </a:cubicBezTo>
                  <a:cubicBezTo>
                    <a:pt x="131" y="0"/>
                    <a:pt x="38" y="54"/>
                    <a:pt x="19" y="72"/>
                  </a:cubicBezTo>
                  <a:cubicBezTo>
                    <a:pt x="0" y="90"/>
                    <a:pt x="32" y="124"/>
                    <a:pt x="49" y="132"/>
                  </a:cubicBezTo>
                  <a:cubicBezTo>
                    <a:pt x="66" y="140"/>
                    <a:pt x="107" y="90"/>
                    <a:pt x="121" y="120"/>
                  </a:cubicBezTo>
                  <a:cubicBezTo>
                    <a:pt x="135" y="150"/>
                    <a:pt x="129" y="254"/>
                    <a:pt x="133" y="312"/>
                  </a:cubicBezTo>
                  <a:cubicBezTo>
                    <a:pt x="137" y="370"/>
                    <a:pt x="132" y="444"/>
                    <a:pt x="145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rgbClr val="5F5F5F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48" name="Freeform 1292"/>
            <p:cNvSpPr>
              <a:spLocks/>
            </p:cNvSpPr>
            <p:nvPr/>
          </p:nvSpPr>
          <p:spPr bwMode="auto">
            <a:xfrm>
              <a:off x="3018" y="516"/>
              <a:ext cx="1284" cy="18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4" y="0"/>
                </a:cxn>
                <a:cxn ang="0">
                  <a:pos x="1176" y="84"/>
                </a:cxn>
                <a:cxn ang="0">
                  <a:pos x="1284" y="180"/>
                </a:cxn>
                <a:cxn ang="0">
                  <a:pos x="12" y="72"/>
                </a:cxn>
              </a:cxnLst>
              <a:rect l="0" t="0" r="r" b="b"/>
              <a:pathLst>
                <a:path w="1284" h="180">
                  <a:moveTo>
                    <a:pt x="0" y="72"/>
                  </a:moveTo>
                  <a:lnTo>
                    <a:pt x="24" y="0"/>
                  </a:lnTo>
                  <a:lnTo>
                    <a:pt x="1176" y="84"/>
                  </a:lnTo>
                  <a:lnTo>
                    <a:pt x="1284" y="180"/>
                  </a:lnTo>
                  <a:lnTo>
                    <a:pt x="12" y="72"/>
                  </a:lnTo>
                </a:path>
              </a:pathLst>
            </a:custGeom>
            <a:solidFill>
              <a:srgbClr val="33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49" name="Line 1293"/>
            <p:cNvSpPr>
              <a:spLocks noChangeShapeType="1"/>
            </p:cNvSpPr>
            <p:nvPr/>
          </p:nvSpPr>
          <p:spPr bwMode="auto">
            <a:xfrm>
              <a:off x="1248" y="1632"/>
              <a:ext cx="15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0" name="Freeform 1294"/>
            <p:cNvSpPr>
              <a:spLocks/>
            </p:cNvSpPr>
            <p:nvPr/>
          </p:nvSpPr>
          <p:spPr bwMode="auto">
            <a:xfrm>
              <a:off x="1728" y="1056"/>
              <a:ext cx="240" cy="744"/>
            </a:xfrm>
            <a:custGeom>
              <a:avLst/>
              <a:gdLst/>
              <a:ahLst/>
              <a:cxnLst>
                <a:cxn ang="0">
                  <a:pos x="144" y="720"/>
                </a:cxn>
                <a:cxn ang="0">
                  <a:pos x="144" y="576"/>
                </a:cxn>
                <a:cxn ang="0">
                  <a:pos x="240" y="576"/>
                </a:cxn>
                <a:cxn ang="0">
                  <a:pos x="240" y="48"/>
                </a:cxn>
                <a:cxn ang="0">
                  <a:pos x="144" y="0"/>
                </a:cxn>
                <a:cxn ang="0">
                  <a:pos x="0" y="48"/>
                </a:cxn>
                <a:cxn ang="0">
                  <a:pos x="0" y="576"/>
                </a:cxn>
                <a:cxn ang="0">
                  <a:pos x="96" y="576"/>
                </a:cxn>
                <a:cxn ang="0">
                  <a:pos x="78" y="684"/>
                </a:cxn>
                <a:cxn ang="0">
                  <a:pos x="102" y="744"/>
                </a:cxn>
                <a:cxn ang="0">
                  <a:pos x="144" y="720"/>
                </a:cxn>
              </a:cxnLst>
              <a:rect l="0" t="0" r="r" b="b"/>
              <a:pathLst>
                <a:path w="240" h="744">
                  <a:moveTo>
                    <a:pt x="144" y="720"/>
                  </a:moveTo>
                  <a:lnTo>
                    <a:pt x="144" y="576"/>
                  </a:lnTo>
                  <a:lnTo>
                    <a:pt x="240" y="576"/>
                  </a:lnTo>
                  <a:lnTo>
                    <a:pt x="240" y="48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576"/>
                  </a:lnTo>
                  <a:lnTo>
                    <a:pt x="96" y="576"/>
                  </a:lnTo>
                  <a:lnTo>
                    <a:pt x="78" y="684"/>
                  </a:lnTo>
                  <a:lnTo>
                    <a:pt x="102" y="744"/>
                  </a:lnTo>
                  <a:lnTo>
                    <a:pt x="144" y="72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rgbClr val="5F5F5F"/>
                </a:gs>
                <a:gs pos="100000">
                  <a:srgbClr val="C0C0C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1" name="Freeform 1295"/>
            <p:cNvSpPr>
              <a:spLocks/>
            </p:cNvSpPr>
            <p:nvPr/>
          </p:nvSpPr>
          <p:spPr bwMode="auto">
            <a:xfrm>
              <a:off x="2784" y="1440"/>
              <a:ext cx="1" cy="912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1" h="912">
                  <a:moveTo>
                    <a:pt x="0" y="912"/>
                  </a:move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2" name="Line 1296"/>
            <p:cNvSpPr>
              <a:spLocks noChangeShapeType="1"/>
            </p:cNvSpPr>
            <p:nvPr/>
          </p:nvSpPr>
          <p:spPr bwMode="auto">
            <a:xfrm>
              <a:off x="2400" y="168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3" name="Line 1297"/>
            <p:cNvSpPr>
              <a:spLocks noChangeShapeType="1"/>
            </p:cNvSpPr>
            <p:nvPr/>
          </p:nvSpPr>
          <p:spPr bwMode="auto">
            <a:xfrm>
              <a:off x="1968" y="168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4" name="Freeform 1298"/>
            <p:cNvSpPr>
              <a:spLocks/>
            </p:cNvSpPr>
            <p:nvPr/>
          </p:nvSpPr>
          <p:spPr bwMode="auto">
            <a:xfrm>
              <a:off x="3669" y="868"/>
              <a:ext cx="543" cy="540"/>
            </a:xfrm>
            <a:custGeom>
              <a:avLst/>
              <a:gdLst/>
              <a:ahLst/>
              <a:cxnLst>
                <a:cxn ang="0">
                  <a:pos x="267" y="524"/>
                </a:cxn>
                <a:cxn ang="0">
                  <a:pos x="411" y="524"/>
                </a:cxn>
                <a:cxn ang="0">
                  <a:pos x="489" y="428"/>
                </a:cxn>
                <a:cxn ang="0">
                  <a:pos x="513" y="68"/>
                </a:cxn>
                <a:cxn ang="0">
                  <a:pos x="309" y="20"/>
                </a:cxn>
                <a:cxn ang="0">
                  <a:pos x="75" y="44"/>
                </a:cxn>
                <a:cxn ang="0">
                  <a:pos x="27" y="140"/>
                </a:cxn>
                <a:cxn ang="0">
                  <a:pos x="9" y="308"/>
                </a:cxn>
                <a:cxn ang="0">
                  <a:pos x="27" y="476"/>
                </a:cxn>
                <a:cxn ang="0">
                  <a:pos x="171" y="524"/>
                </a:cxn>
                <a:cxn ang="0">
                  <a:pos x="315" y="524"/>
                </a:cxn>
              </a:cxnLst>
              <a:rect l="0" t="0" r="r" b="b"/>
              <a:pathLst>
                <a:path w="543" h="540">
                  <a:moveTo>
                    <a:pt x="267" y="524"/>
                  </a:moveTo>
                  <a:cubicBezTo>
                    <a:pt x="323" y="536"/>
                    <a:pt x="374" y="540"/>
                    <a:pt x="411" y="524"/>
                  </a:cubicBezTo>
                  <a:cubicBezTo>
                    <a:pt x="448" y="508"/>
                    <a:pt x="472" y="504"/>
                    <a:pt x="489" y="428"/>
                  </a:cubicBezTo>
                  <a:cubicBezTo>
                    <a:pt x="506" y="352"/>
                    <a:pt x="543" y="136"/>
                    <a:pt x="513" y="68"/>
                  </a:cubicBezTo>
                  <a:cubicBezTo>
                    <a:pt x="483" y="0"/>
                    <a:pt x="382" y="24"/>
                    <a:pt x="309" y="20"/>
                  </a:cubicBezTo>
                  <a:cubicBezTo>
                    <a:pt x="236" y="16"/>
                    <a:pt x="122" y="24"/>
                    <a:pt x="75" y="44"/>
                  </a:cubicBezTo>
                  <a:cubicBezTo>
                    <a:pt x="28" y="64"/>
                    <a:pt x="38" y="96"/>
                    <a:pt x="27" y="140"/>
                  </a:cubicBezTo>
                  <a:cubicBezTo>
                    <a:pt x="16" y="184"/>
                    <a:pt x="9" y="252"/>
                    <a:pt x="9" y="308"/>
                  </a:cubicBezTo>
                  <a:cubicBezTo>
                    <a:pt x="9" y="364"/>
                    <a:pt x="0" y="440"/>
                    <a:pt x="27" y="476"/>
                  </a:cubicBezTo>
                  <a:cubicBezTo>
                    <a:pt x="54" y="512"/>
                    <a:pt x="123" y="516"/>
                    <a:pt x="171" y="524"/>
                  </a:cubicBezTo>
                  <a:cubicBezTo>
                    <a:pt x="219" y="532"/>
                    <a:pt x="267" y="528"/>
                    <a:pt x="315" y="52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5" name="Freeform 1299"/>
            <p:cNvSpPr>
              <a:spLocks/>
            </p:cNvSpPr>
            <p:nvPr/>
          </p:nvSpPr>
          <p:spPr bwMode="auto">
            <a:xfrm>
              <a:off x="2949" y="808"/>
              <a:ext cx="562" cy="540"/>
            </a:xfrm>
            <a:custGeom>
              <a:avLst/>
              <a:gdLst/>
              <a:ahLst/>
              <a:cxnLst>
                <a:cxn ang="0">
                  <a:pos x="363" y="8"/>
                </a:cxn>
                <a:cxn ang="0">
                  <a:pos x="513" y="32"/>
                </a:cxn>
                <a:cxn ang="0">
                  <a:pos x="555" y="104"/>
                </a:cxn>
                <a:cxn ang="0">
                  <a:pos x="555" y="296"/>
                </a:cxn>
                <a:cxn ang="0">
                  <a:pos x="537" y="500"/>
                </a:cxn>
                <a:cxn ang="0">
                  <a:pos x="411" y="536"/>
                </a:cxn>
                <a:cxn ang="0">
                  <a:pos x="189" y="512"/>
                </a:cxn>
                <a:cxn ang="0">
                  <a:pos x="27" y="488"/>
                </a:cxn>
                <a:cxn ang="0">
                  <a:pos x="27" y="392"/>
                </a:cxn>
                <a:cxn ang="0">
                  <a:pos x="105" y="212"/>
                </a:cxn>
                <a:cxn ang="0">
                  <a:pos x="171" y="56"/>
                </a:cxn>
                <a:cxn ang="0">
                  <a:pos x="219" y="8"/>
                </a:cxn>
                <a:cxn ang="0">
                  <a:pos x="363" y="8"/>
                </a:cxn>
              </a:cxnLst>
              <a:rect l="0" t="0" r="r" b="b"/>
              <a:pathLst>
                <a:path w="562" h="540">
                  <a:moveTo>
                    <a:pt x="363" y="8"/>
                  </a:moveTo>
                  <a:cubicBezTo>
                    <a:pt x="412" y="12"/>
                    <a:pt x="481" y="16"/>
                    <a:pt x="513" y="32"/>
                  </a:cubicBezTo>
                  <a:cubicBezTo>
                    <a:pt x="545" y="48"/>
                    <a:pt x="548" y="60"/>
                    <a:pt x="555" y="104"/>
                  </a:cubicBezTo>
                  <a:cubicBezTo>
                    <a:pt x="562" y="148"/>
                    <a:pt x="558" y="230"/>
                    <a:pt x="555" y="296"/>
                  </a:cubicBezTo>
                  <a:cubicBezTo>
                    <a:pt x="552" y="362"/>
                    <a:pt x="561" y="460"/>
                    <a:pt x="537" y="500"/>
                  </a:cubicBezTo>
                  <a:cubicBezTo>
                    <a:pt x="513" y="540"/>
                    <a:pt x="469" y="534"/>
                    <a:pt x="411" y="536"/>
                  </a:cubicBezTo>
                  <a:cubicBezTo>
                    <a:pt x="353" y="538"/>
                    <a:pt x="253" y="520"/>
                    <a:pt x="189" y="512"/>
                  </a:cubicBezTo>
                  <a:cubicBezTo>
                    <a:pt x="125" y="504"/>
                    <a:pt x="54" y="508"/>
                    <a:pt x="27" y="488"/>
                  </a:cubicBezTo>
                  <a:cubicBezTo>
                    <a:pt x="0" y="468"/>
                    <a:pt x="14" y="438"/>
                    <a:pt x="27" y="392"/>
                  </a:cubicBezTo>
                  <a:cubicBezTo>
                    <a:pt x="40" y="346"/>
                    <a:pt x="81" y="268"/>
                    <a:pt x="105" y="212"/>
                  </a:cubicBezTo>
                  <a:cubicBezTo>
                    <a:pt x="129" y="156"/>
                    <a:pt x="152" y="90"/>
                    <a:pt x="171" y="56"/>
                  </a:cubicBezTo>
                  <a:cubicBezTo>
                    <a:pt x="190" y="22"/>
                    <a:pt x="187" y="16"/>
                    <a:pt x="219" y="8"/>
                  </a:cubicBezTo>
                  <a:cubicBezTo>
                    <a:pt x="251" y="0"/>
                    <a:pt x="315" y="8"/>
                    <a:pt x="363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6" name="Freeform 1300"/>
            <p:cNvSpPr>
              <a:spLocks/>
            </p:cNvSpPr>
            <p:nvPr/>
          </p:nvSpPr>
          <p:spPr bwMode="auto">
            <a:xfrm>
              <a:off x="2865" y="1344"/>
              <a:ext cx="504" cy="400"/>
            </a:xfrm>
            <a:custGeom>
              <a:avLst/>
              <a:gdLst/>
              <a:ahLst/>
              <a:cxnLst>
                <a:cxn ang="0">
                  <a:pos x="111" y="384"/>
                </a:cxn>
                <a:cxn ang="0">
                  <a:pos x="207" y="384"/>
                </a:cxn>
                <a:cxn ang="0">
                  <a:pos x="303" y="288"/>
                </a:cxn>
                <a:cxn ang="0">
                  <a:pos x="447" y="192"/>
                </a:cxn>
                <a:cxn ang="0">
                  <a:pos x="495" y="144"/>
                </a:cxn>
                <a:cxn ang="0">
                  <a:pos x="477" y="72"/>
                </a:cxn>
                <a:cxn ang="0">
                  <a:pos x="333" y="36"/>
                </a:cxn>
                <a:cxn ang="0">
                  <a:pos x="213" y="24"/>
                </a:cxn>
                <a:cxn ang="0">
                  <a:pos x="69" y="12"/>
                </a:cxn>
                <a:cxn ang="0">
                  <a:pos x="15" y="96"/>
                </a:cxn>
                <a:cxn ang="0">
                  <a:pos x="9" y="240"/>
                </a:cxn>
                <a:cxn ang="0">
                  <a:pos x="9" y="336"/>
                </a:cxn>
                <a:cxn ang="0">
                  <a:pos x="63" y="384"/>
                </a:cxn>
                <a:cxn ang="0">
                  <a:pos x="159" y="384"/>
                </a:cxn>
              </a:cxnLst>
              <a:rect l="0" t="0" r="r" b="b"/>
              <a:pathLst>
                <a:path w="504" h="400">
                  <a:moveTo>
                    <a:pt x="111" y="384"/>
                  </a:moveTo>
                  <a:cubicBezTo>
                    <a:pt x="143" y="392"/>
                    <a:pt x="175" y="400"/>
                    <a:pt x="207" y="384"/>
                  </a:cubicBezTo>
                  <a:cubicBezTo>
                    <a:pt x="239" y="368"/>
                    <a:pt x="263" y="320"/>
                    <a:pt x="303" y="288"/>
                  </a:cubicBezTo>
                  <a:cubicBezTo>
                    <a:pt x="343" y="256"/>
                    <a:pt x="415" y="216"/>
                    <a:pt x="447" y="192"/>
                  </a:cubicBezTo>
                  <a:cubicBezTo>
                    <a:pt x="479" y="168"/>
                    <a:pt x="490" y="164"/>
                    <a:pt x="495" y="144"/>
                  </a:cubicBezTo>
                  <a:cubicBezTo>
                    <a:pt x="500" y="124"/>
                    <a:pt x="504" y="90"/>
                    <a:pt x="477" y="72"/>
                  </a:cubicBezTo>
                  <a:cubicBezTo>
                    <a:pt x="450" y="54"/>
                    <a:pt x="377" y="44"/>
                    <a:pt x="333" y="36"/>
                  </a:cubicBezTo>
                  <a:cubicBezTo>
                    <a:pt x="289" y="28"/>
                    <a:pt x="257" y="28"/>
                    <a:pt x="213" y="24"/>
                  </a:cubicBezTo>
                  <a:cubicBezTo>
                    <a:pt x="169" y="20"/>
                    <a:pt x="102" y="0"/>
                    <a:pt x="69" y="12"/>
                  </a:cubicBezTo>
                  <a:cubicBezTo>
                    <a:pt x="36" y="24"/>
                    <a:pt x="25" y="58"/>
                    <a:pt x="15" y="96"/>
                  </a:cubicBezTo>
                  <a:cubicBezTo>
                    <a:pt x="5" y="134"/>
                    <a:pt x="10" y="200"/>
                    <a:pt x="9" y="240"/>
                  </a:cubicBezTo>
                  <a:cubicBezTo>
                    <a:pt x="8" y="280"/>
                    <a:pt x="0" y="312"/>
                    <a:pt x="9" y="336"/>
                  </a:cubicBezTo>
                  <a:cubicBezTo>
                    <a:pt x="18" y="360"/>
                    <a:pt x="38" y="376"/>
                    <a:pt x="63" y="384"/>
                  </a:cubicBezTo>
                  <a:cubicBezTo>
                    <a:pt x="88" y="392"/>
                    <a:pt x="119" y="392"/>
                    <a:pt x="159" y="38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7" name="Freeform 1301"/>
            <p:cNvSpPr>
              <a:spLocks/>
            </p:cNvSpPr>
            <p:nvPr/>
          </p:nvSpPr>
          <p:spPr bwMode="auto">
            <a:xfrm>
              <a:off x="2910" y="1587"/>
              <a:ext cx="1890" cy="849"/>
            </a:xfrm>
            <a:custGeom>
              <a:avLst/>
              <a:gdLst/>
              <a:ahLst/>
              <a:cxnLst>
                <a:cxn ang="0">
                  <a:pos x="0" y="849"/>
                </a:cxn>
                <a:cxn ang="0">
                  <a:pos x="120" y="525"/>
                </a:cxn>
                <a:cxn ang="0">
                  <a:pos x="348" y="261"/>
                </a:cxn>
                <a:cxn ang="0">
                  <a:pos x="690" y="73"/>
                </a:cxn>
                <a:cxn ang="0">
                  <a:pos x="1116" y="21"/>
                </a:cxn>
                <a:cxn ang="0">
                  <a:pos x="1572" y="201"/>
                </a:cxn>
                <a:cxn ang="0">
                  <a:pos x="1890" y="553"/>
                </a:cxn>
              </a:cxnLst>
              <a:rect l="0" t="0" r="r" b="b"/>
              <a:pathLst>
                <a:path w="1890" h="849">
                  <a:moveTo>
                    <a:pt x="0" y="849"/>
                  </a:moveTo>
                  <a:cubicBezTo>
                    <a:pt x="18" y="795"/>
                    <a:pt x="62" y="623"/>
                    <a:pt x="120" y="525"/>
                  </a:cubicBezTo>
                  <a:cubicBezTo>
                    <a:pt x="178" y="427"/>
                    <a:pt x="253" y="336"/>
                    <a:pt x="348" y="261"/>
                  </a:cubicBezTo>
                  <a:cubicBezTo>
                    <a:pt x="443" y="186"/>
                    <a:pt x="562" y="113"/>
                    <a:pt x="690" y="73"/>
                  </a:cubicBezTo>
                  <a:cubicBezTo>
                    <a:pt x="818" y="33"/>
                    <a:pt x="969" y="0"/>
                    <a:pt x="1116" y="21"/>
                  </a:cubicBezTo>
                  <a:cubicBezTo>
                    <a:pt x="1263" y="42"/>
                    <a:pt x="1443" y="112"/>
                    <a:pt x="1572" y="201"/>
                  </a:cubicBezTo>
                  <a:cubicBezTo>
                    <a:pt x="1701" y="290"/>
                    <a:pt x="1824" y="480"/>
                    <a:pt x="1890" y="553"/>
                  </a:cubicBezTo>
                </a:path>
              </a:pathLst>
            </a:custGeom>
            <a:noFill/>
            <a:ln w="76200" cmpd="sng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8" name="Freeform 1302"/>
            <p:cNvSpPr>
              <a:spLocks/>
            </p:cNvSpPr>
            <p:nvPr/>
          </p:nvSpPr>
          <p:spPr bwMode="auto">
            <a:xfrm>
              <a:off x="1728" y="1104"/>
              <a:ext cx="24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36"/>
                </a:cxn>
                <a:cxn ang="0">
                  <a:pos x="246" y="24"/>
                </a:cxn>
              </a:cxnLst>
              <a:rect l="0" t="0" r="r" b="b"/>
              <a:pathLst>
                <a:path w="246" h="40">
                  <a:moveTo>
                    <a:pt x="0" y="0"/>
                  </a:moveTo>
                  <a:cubicBezTo>
                    <a:pt x="19" y="6"/>
                    <a:pt x="73" y="32"/>
                    <a:pt x="114" y="36"/>
                  </a:cubicBezTo>
                  <a:cubicBezTo>
                    <a:pt x="155" y="40"/>
                    <a:pt x="219" y="26"/>
                    <a:pt x="246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59" name="Freeform 1303"/>
            <p:cNvSpPr>
              <a:spLocks/>
            </p:cNvSpPr>
            <p:nvPr/>
          </p:nvSpPr>
          <p:spPr bwMode="auto">
            <a:xfrm>
              <a:off x="1728" y="1054"/>
              <a:ext cx="234" cy="6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38" y="2"/>
                </a:cxn>
                <a:cxn ang="0">
                  <a:pos x="234" y="62"/>
                </a:cxn>
              </a:cxnLst>
              <a:rect l="0" t="0" r="r" b="b"/>
              <a:pathLst>
                <a:path w="234" h="62">
                  <a:moveTo>
                    <a:pt x="0" y="50"/>
                  </a:moveTo>
                  <a:cubicBezTo>
                    <a:pt x="23" y="42"/>
                    <a:pt x="99" y="0"/>
                    <a:pt x="138" y="2"/>
                  </a:cubicBezTo>
                  <a:cubicBezTo>
                    <a:pt x="177" y="4"/>
                    <a:pt x="214" y="50"/>
                    <a:pt x="234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7253" name="Group 1313"/>
          <p:cNvGrpSpPr>
            <a:grpSpLocks/>
          </p:cNvGrpSpPr>
          <p:nvPr/>
        </p:nvGrpSpPr>
        <p:grpSpPr bwMode="auto">
          <a:xfrm flipH="1">
            <a:off x="-1463675" y="4776788"/>
            <a:ext cx="762000" cy="762000"/>
            <a:chOff x="2880" y="2016"/>
            <a:chExt cx="2016" cy="2016"/>
          </a:xfrm>
        </p:grpSpPr>
        <p:sp>
          <p:nvSpPr>
            <p:cNvPr id="174370" name="Oval 1314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1" name="Oval 1315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CC"/>
                </a:solidFill>
              </a:endParaRPr>
            </a:p>
          </p:txBody>
        </p:sp>
        <p:sp>
          <p:nvSpPr>
            <p:cNvPr id="174372" name="Oval 1316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3" name="Oval 1317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4" name="Oval 1318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5" name="Oval 1319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6" name="Oval 1320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7" name="Oval 1321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8" name="Oval 1322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79" name="Oval 1323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0" name="Oval 1324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7254" name="Group 1325"/>
          <p:cNvGrpSpPr>
            <a:grpSpLocks/>
          </p:cNvGrpSpPr>
          <p:nvPr/>
        </p:nvGrpSpPr>
        <p:grpSpPr bwMode="auto">
          <a:xfrm flipH="1">
            <a:off x="-320675" y="5081588"/>
            <a:ext cx="381000" cy="381000"/>
            <a:chOff x="4512" y="3648"/>
            <a:chExt cx="344" cy="344"/>
          </a:xfrm>
        </p:grpSpPr>
        <p:sp>
          <p:nvSpPr>
            <p:cNvPr id="174382" name="Oval 1326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3" name="Oval 1327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4" name="Oval 1328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5" name="Oval 1329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6" name="Oval 1330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7" name="Oval 1331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8" name="Oval 1332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89" name="Oval 1333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90" name="Oval 1334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91" name="Oval 1335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92" name="Oval 1336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393" name="Freeform 1337"/>
          <p:cNvSpPr>
            <a:spLocks/>
          </p:cNvSpPr>
          <p:nvPr/>
        </p:nvSpPr>
        <p:spPr bwMode="auto">
          <a:xfrm>
            <a:off x="366713" y="4064000"/>
            <a:ext cx="8256587" cy="1533525"/>
          </a:xfrm>
          <a:custGeom>
            <a:avLst/>
            <a:gdLst/>
            <a:ahLst/>
            <a:cxnLst>
              <a:cxn ang="0">
                <a:pos x="1" y="80"/>
              </a:cxn>
              <a:cxn ang="0">
                <a:pos x="0" y="966"/>
              </a:cxn>
              <a:cxn ang="0">
                <a:pos x="5201" y="928"/>
              </a:cxn>
              <a:cxn ang="0">
                <a:pos x="5201" y="0"/>
              </a:cxn>
            </a:cxnLst>
            <a:rect l="0" t="0" r="r" b="b"/>
            <a:pathLst>
              <a:path w="5201" h="966">
                <a:moveTo>
                  <a:pt x="1" y="80"/>
                </a:moveTo>
                <a:lnTo>
                  <a:pt x="0" y="966"/>
                </a:lnTo>
                <a:lnTo>
                  <a:pt x="5201" y="928"/>
                </a:lnTo>
                <a:lnTo>
                  <a:pt x="5201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57255" name="Group 1953"/>
          <p:cNvGrpSpPr>
            <a:grpSpLocks/>
          </p:cNvGrpSpPr>
          <p:nvPr/>
        </p:nvGrpSpPr>
        <p:grpSpPr bwMode="auto">
          <a:xfrm>
            <a:off x="381000" y="3429000"/>
            <a:ext cx="1841500" cy="763588"/>
            <a:chOff x="240" y="2256"/>
            <a:chExt cx="1160" cy="481"/>
          </a:xfrm>
        </p:grpSpPr>
        <p:sp>
          <p:nvSpPr>
            <p:cNvPr id="174394" name="Rectangle 1338"/>
            <p:cNvSpPr>
              <a:spLocks noChangeArrowheads="1"/>
            </p:cNvSpPr>
            <p:nvPr/>
          </p:nvSpPr>
          <p:spPr bwMode="auto">
            <a:xfrm>
              <a:off x="240" y="2256"/>
              <a:ext cx="114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 км/ч</a:t>
              </a:r>
            </a:p>
          </p:txBody>
        </p:sp>
        <p:sp>
          <p:nvSpPr>
            <p:cNvPr id="174395" name="Freeform 1339"/>
            <p:cNvSpPr>
              <a:spLocks/>
            </p:cNvSpPr>
            <p:nvPr/>
          </p:nvSpPr>
          <p:spPr bwMode="auto">
            <a:xfrm>
              <a:off x="240" y="2736"/>
              <a:ext cx="11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0" y="0"/>
                </a:cxn>
              </a:cxnLst>
              <a:rect l="0" t="0" r="r" b="b"/>
              <a:pathLst>
                <a:path w="1160" h="1">
                  <a:moveTo>
                    <a:pt x="0" y="0"/>
                  </a:moveTo>
                  <a:lnTo>
                    <a:pt x="116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7256" name="Group 1952"/>
          <p:cNvGrpSpPr>
            <a:grpSpLocks/>
          </p:cNvGrpSpPr>
          <p:nvPr/>
        </p:nvGrpSpPr>
        <p:grpSpPr bwMode="auto">
          <a:xfrm>
            <a:off x="6705600" y="3276600"/>
            <a:ext cx="1879600" cy="839788"/>
            <a:chOff x="4224" y="2160"/>
            <a:chExt cx="1184" cy="529"/>
          </a:xfrm>
        </p:grpSpPr>
        <p:sp>
          <p:nvSpPr>
            <p:cNvPr id="174396" name="Freeform 1340"/>
            <p:cNvSpPr>
              <a:spLocks/>
            </p:cNvSpPr>
            <p:nvPr/>
          </p:nvSpPr>
          <p:spPr bwMode="auto">
            <a:xfrm>
              <a:off x="4560" y="2688"/>
              <a:ext cx="848" cy="1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48" h="1">
                  <a:moveTo>
                    <a:pt x="848" y="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97" name="Rectangle 1341"/>
            <p:cNvSpPr>
              <a:spLocks noChangeArrowheads="1"/>
            </p:cNvSpPr>
            <p:nvPr/>
          </p:nvSpPr>
          <p:spPr bwMode="auto">
            <a:xfrm>
              <a:off x="4224" y="2160"/>
              <a:ext cx="117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 км/ч</a:t>
              </a:r>
            </a:p>
          </p:txBody>
        </p:sp>
      </p:grpSp>
      <p:grpSp>
        <p:nvGrpSpPr>
          <p:cNvPr id="157257" name="Group 1350"/>
          <p:cNvGrpSpPr>
            <a:grpSpLocks/>
          </p:cNvGrpSpPr>
          <p:nvPr/>
        </p:nvGrpSpPr>
        <p:grpSpPr bwMode="auto">
          <a:xfrm>
            <a:off x="4724400" y="4419600"/>
            <a:ext cx="1447800" cy="1295400"/>
            <a:chOff x="2976" y="2880"/>
            <a:chExt cx="912" cy="816"/>
          </a:xfrm>
        </p:grpSpPr>
        <p:grpSp>
          <p:nvGrpSpPr>
            <p:cNvPr id="157258" name="Group 1343"/>
            <p:cNvGrpSpPr>
              <a:grpSpLocks/>
            </p:cNvGrpSpPr>
            <p:nvPr/>
          </p:nvGrpSpPr>
          <p:grpSpPr bwMode="auto">
            <a:xfrm>
              <a:off x="2976" y="2880"/>
              <a:ext cx="768" cy="816"/>
              <a:chOff x="2496" y="1968"/>
              <a:chExt cx="768" cy="816"/>
            </a:xfrm>
          </p:grpSpPr>
          <p:grpSp>
            <p:nvGrpSpPr>
              <p:cNvPr id="157259" name="Group 1344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174401" name="Oval 1345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402" name="Oval 1346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403" name="Oval 1347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404" name="Freeform 1348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/>
                <a:ahLst/>
                <a:cxnLst>
                  <a:cxn ang="0">
                    <a:pos x="20" y="419"/>
                  </a:cxn>
                  <a:cxn ang="0">
                    <a:pos x="176" y="415"/>
                  </a:cxn>
                  <a:cxn ang="0">
                    <a:pos x="1009" y="394"/>
                  </a:cxn>
                  <a:cxn ang="0">
                    <a:pos x="830" y="208"/>
                  </a:cxn>
                  <a:cxn ang="0">
                    <a:pos x="944" y="0"/>
                  </a:cxn>
                  <a:cxn ang="0">
                    <a:pos x="0" y="38"/>
                  </a:cxn>
                  <a:cxn ang="0">
                    <a:pos x="33" y="664"/>
                  </a:cxn>
                </a:cxnLst>
                <a:rect l="0" t="0" r="r" b="b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05" name="Text Box 1349"/>
            <p:cNvSpPr txBox="1">
              <a:spLocks noChangeArrowheads="1"/>
            </p:cNvSpPr>
            <p:nvPr/>
          </p:nvSpPr>
          <p:spPr bwMode="auto">
            <a:xfrm rot="-192859">
              <a:off x="3092" y="2880"/>
              <a:ext cx="796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ч</a:t>
              </a:r>
            </a:p>
          </p:txBody>
        </p:sp>
      </p:grpSp>
      <p:sp>
        <p:nvSpPr>
          <p:cNvPr id="175006" name="AutoShape 19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19304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Показать (2)</a:t>
            </a:r>
          </a:p>
        </p:txBody>
      </p:sp>
      <p:sp>
        <p:nvSpPr>
          <p:cNvPr id="175007" name="AutoShape 19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533400" cy="533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6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7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7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834 0 " pathEditMode="relative" ptsTypes="AA">
                                      <p:cBhvr>
                                        <p:cTn id="17" dur="5000" fill="hold"/>
                                        <p:tgtEl>
                                          <p:spTgt spid="15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834 0 " pathEditMode="relative" ptsTypes="AA">
                                      <p:cBhvr>
                                        <p:cTn id="19" dur="5000" fill="hold"/>
                                        <p:tgtEl>
                                          <p:spTgt spid="157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834 0 " pathEditMode="relative" ptsTypes="AA">
                                      <p:cBhvr>
                                        <p:cTn id="21" dur="5000" fill="hold"/>
                                        <p:tgtEl>
                                          <p:spTgt spid="157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2656 0.0064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7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7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7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006"/>
                  </p:tgtEl>
                </p:cond>
              </p:nextCondLst>
            </p:seq>
          </p:childTnLst>
        </p:cTn>
      </p:par>
    </p:tnLst>
    <p:bldLst>
      <p:bldP spid="1743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5" descr="шкала1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25725"/>
            <a:ext cx="813593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2" descr="таблица1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75" y="4325938"/>
            <a:ext cx="80994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5378450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1) Встречное движение</a:t>
            </a: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2130425" y="3230563"/>
            <a:ext cx="1001713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34" name="Arc 10"/>
          <p:cNvSpPr>
            <a:spLocks/>
          </p:cNvSpPr>
          <p:nvPr/>
        </p:nvSpPr>
        <p:spPr bwMode="auto">
          <a:xfrm>
            <a:off x="6207125" y="3249613"/>
            <a:ext cx="493713" cy="6080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2" name="Arc 10"/>
          <p:cNvSpPr>
            <a:spLocks/>
          </p:cNvSpPr>
          <p:nvPr/>
        </p:nvSpPr>
        <p:spPr bwMode="auto">
          <a:xfrm>
            <a:off x="3154363" y="3230563"/>
            <a:ext cx="1001712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4" name="Arc 10"/>
          <p:cNvSpPr>
            <a:spLocks/>
          </p:cNvSpPr>
          <p:nvPr/>
        </p:nvSpPr>
        <p:spPr bwMode="auto">
          <a:xfrm>
            <a:off x="5676900" y="3243263"/>
            <a:ext cx="493713" cy="6080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6" name="Arc 10"/>
          <p:cNvSpPr>
            <a:spLocks/>
          </p:cNvSpPr>
          <p:nvPr/>
        </p:nvSpPr>
        <p:spPr bwMode="auto">
          <a:xfrm>
            <a:off x="4162425" y="3230563"/>
            <a:ext cx="1001713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9" name="Arc 10"/>
          <p:cNvSpPr>
            <a:spLocks/>
          </p:cNvSpPr>
          <p:nvPr/>
        </p:nvSpPr>
        <p:spPr bwMode="auto">
          <a:xfrm>
            <a:off x="5181600" y="3246438"/>
            <a:ext cx="493713" cy="6080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graphicFrame>
        <p:nvGraphicFramePr>
          <p:cNvPr id="4153" name="Object 57"/>
          <p:cNvGraphicFramePr>
            <a:graphicFrameLocks noChangeAspect="1"/>
          </p:cNvGraphicFramePr>
          <p:nvPr/>
        </p:nvGraphicFramePr>
        <p:xfrm>
          <a:off x="5033963" y="3101975"/>
          <a:ext cx="304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orelDRAW" r:id="rId6" imgW="1022760" imgH="1350000" progId="CorelDRAW.Graphic.13">
                  <p:embed/>
                </p:oleObj>
              </mc:Choice>
              <mc:Fallback>
                <p:oleObj name="CorelDRAW" r:id="rId6" imgW="1022760" imgH="1350000" progId="CorelDRAW.Graphic.1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3101975"/>
                        <a:ext cx="304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Rectangle 2"/>
          <p:cNvSpPr>
            <a:spLocks noChangeArrowheads="1"/>
          </p:cNvSpPr>
          <p:nvPr/>
        </p:nvSpPr>
        <p:spPr bwMode="auto">
          <a:xfrm>
            <a:off x="1704975" y="4691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3</a:t>
            </a:r>
          </a:p>
        </p:txBody>
      </p:sp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1616075" y="500856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12</a:t>
            </a:r>
          </a:p>
        </p:txBody>
      </p:sp>
      <p:sp>
        <p:nvSpPr>
          <p:cNvPr id="1057" name="Rectangle 2"/>
          <p:cNvSpPr>
            <a:spLocks noChangeArrowheads="1"/>
          </p:cNvSpPr>
          <p:nvPr/>
        </p:nvSpPr>
        <p:spPr bwMode="auto">
          <a:xfrm>
            <a:off x="1704975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9</a:t>
            </a:r>
          </a:p>
        </p:txBody>
      </p:sp>
      <p:sp>
        <p:nvSpPr>
          <p:cNvPr id="1058" name="Rectangle 2"/>
          <p:cNvSpPr>
            <a:spLocks noChangeArrowheads="1"/>
          </p:cNvSpPr>
          <p:nvPr/>
        </p:nvSpPr>
        <p:spPr bwMode="auto">
          <a:xfrm>
            <a:off x="2197100" y="468630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5</a:t>
            </a:r>
          </a:p>
        </p:txBody>
      </p:sp>
      <p:sp>
        <p:nvSpPr>
          <p:cNvPr id="1059" name="Rectangle 2"/>
          <p:cNvSpPr>
            <a:spLocks noChangeArrowheads="1"/>
          </p:cNvSpPr>
          <p:nvPr/>
        </p:nvSpPr>
        <p:spPr bwMode="auto">
          <a:xfrm>
            <a:off x="2700338" y="4691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7</a:t>
            </a:r>
          </a:p>
        </p:txBody>
      </p:sp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3179763" y="4687888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9</a:t>
            </a:r>
          </a:p>
        </p:txBody>
      </p:sp>
      <p:sp>
        <p:nvSpPr>
          <p:cNvPr id="1061" name="Rectangle 2"/>
          <p:cNvSpPr>
            <a:spLocks noChangeArrowheads="1"/>
          </p:cNvSpPr>
          <p:nvPr/>
        </p:nvSpPr>
        <p:spPr bwMode="auto">
          <a:xfrm>
            <a:off x="3178175" y="5000625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9</a:t>
            </a:r>
          </a:p>
        </p:txBody>
      </p:sp>
      <p:sp>
        <p:nvSpPr>
          <p:cNvPr id="1062" name="Rectangle 2"/>
          <p:cNvSpPr>
            <a:spLocks noChangeArrowheads="1"/>
          </p:cNvSpPr>
          <p:nvPr/>
        </p:nvSpPr>
        <p:spPr bwMode="auto">
          <a:xfrm>
            <a:off x="2208213" y="531495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6</a:t>
            </a:r>
          </a:p>
        </p:txBody>
      </p:sp>
      <p:sp>
        <p:nvSpPr>
          <p:cNvPr id="1063" name="Rectangle 2"/>
          <p:cNvSpPr>
            <a:spLocks noChangeArrowheads="1"/>
          </p:cNvSpPr>
          <p:nvPr/>
        </p:nvSpPr>
        <p:spPr bwMode="auto">
          <a:xfrm>
            <a:off x="2700338" y="531495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3</a:t>
            </a:r>
          </a:p>
        </p:txBody>
      </p:sp>
      <p:sp>
        <p:nvSpPr>
          <p:cNvPr id="1064" name="Rectangle 2"/>
          <p:cNvSpPr>
            <a:spLocks noChangeArrowheads="1"/>
          </p:cNvSpPr>
          <p:nvPr/>
        </p:nvSpPr>
        <p:spPr bwMode="auto">
          <a:xfrm>
            <a:off x="3192463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0</a:t>
            </a:r>
          </a:p>
        </p:txBody>
      </p:sp>
      <p:sp>
        <p:nvSpPr>
          <p:cNvPr id="1065" name="Rectangle 2"/>
          <p:cNvSpPr>
            <a:spLocks noChangeArrowheads="1"/>
          </p:cNvSpPr>
          <p:nvPr/>
        </p:nvSpPr>
        <p:spPr bwMode="auto">
          <a:xfrm>
            <a:off x="2111375" y="50006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11</a:t>
            </a:r>
          </a:p>
        </p:txBody>
      </p:sp>
      <p:sp>
        <p:nvSpPr>
          <p:cNvPr id="1066" name="Rectangle 2"/>
          <p:cNvSpPr>
            <a:spLocks noChangeArrowheads="1"/>
          </p:cNvSpPr>
          <p:nvPr/>
        </p:nvSpPr>
        <p:spPr bwMode="auto">
          <a:xfrm>
            <a:off x="2603500" y="50006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10</a:t>
            </a:r>
          </a:p>
        </p:txBody>
      </p:sp>
      <p:sp>
        <p:nvSpPr>
          <p:cNvPr id="1067" name="Rectangle 2"/>
          <p:cNvSpPr>
            <a:spLocks noChangeArrowheads="1"/>
          </p:cNvSpPr>
          <p:nvPr/>
        </p:nvSpPr>
        <p:spPr bwMode="auto">
          <a:xfrm>
            <a:off x="3624263" y="4678363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</a:rPr>
              <a:t> + 2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068" name="Rectangle 2"/>
          <p:cNvSpPr>
            <a:spLocks noChangeArrowheads="1"/>
          </p:cNvSpPr>
          <p:nvPr/>
        </p:nvSpPr>
        <p:spPr bwMode="auto">
          <a:xfrm>
            <a:off x="3611563" y="5000625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  <a:r>
              <a:rPr lang="ru-RU" sz="2000">
                <a:latin typeface="Times New Roman" pitchFamily="18" charset="0"/>
              </a:rPr>
              <a:t>2 </a:t>
            </a:r>
            <a:r>
              <a:rPr lang="en-US" sz="2000">
                <a:latin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1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069" name="Rectangle 2"/>
          <p:cNvSpPr>
            <a:spLocks noChangeArrowheads="1"/>
          </p:cNvSpPr>
          <p:nvPr/>
        </p:nvSpPr>
        <p:spPr bwMode="auto">
          <a:xfrm>
            <a:off x="6203950" y="516890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>
                <a:latin typeface="Times New Roman" pitchFamily="18" charset="0"/>
              </a:rPr>
              <a:t>3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124075" y="3395663"/>
            <a:ext cx="4572000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rot="16200000" flipV="1">
            <a:off x="2618581" y="2886869"/>
            <a:ext cx="4763" cy="10255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V="1">
            <a:off x="6443662" y="3138488"/>
            <a:ext cx="4763" cy="5222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" name="Прямая соединительная линия 35"/>
          <p:cNvCxnSpPr>
            <a:cxnSpLocks noChangeShapeType="1"/>
          </p:cNvCxnSpPr>
          <p:nvPr/>
        </p:nvCxnSpPr>
        <p:spPr bwMode="auto">
          <a:xfrm rot="16200000" flipV="1">
            <a:off x="3636962" y="2895601"/>
            <a:ext cx="4763" cy="10080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Прямая соединительная линия 36"/>
          <p:cNvCxnSpPr>
            <a:cxnSpLocks noChangeShapeType="1"/>
          </p:cNvCxnSpPr>
          <p:nvPr/>
        </p:nvCxnSpPr>
        <p:spPr bwMode="auto">
          <a:xfrm rot="16200000" flipV="1">
            <a:off x="5935662" y="3148013"/>
            <a:ext cx="4763" cy="50323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35"/>
          <p:cNvCxnSpPr>
            <a:cxnSpLocks noChangeShapeType="1"/>
          </p:cNvCxnSpPr>
          <p:nvPr/>
        </p:nvCxnSpPr>
        <p:spPr bwMode="auto">
          <a:xfrm rot="16200000" flipV="1">
            <a:off x="4656931" y="2886869"/>
            <a:ext cx="4763" cy="10255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36"/>
          <p:cNvCxnSpPr>
            <a:cxnSpLocks noChangeShapeType="1"/>
          </p:cNvCxnSpPr>
          <p:nvPr/>
        </p:nvCxnSpPr>
        <p:spPr bwMode="auto">
          <a:xfrm rot="16200000" flipV="1">
            <a:off x="5449093" y="3126582"/>
            <a:ext cx="4763" cy="5397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06913" y="1816100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+</a:t>
            </a: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43" name="Рисунок 42" descr="буратино_ц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1638" y="2255838"/>
            <a:ext cx="7778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мальвина_ц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8900" y="2270125"/>
            <a:ext cx="755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041525" y="2671763"/>
            <a:ext cx="2841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latin typeface="Times New Roman" pitchFamily="18" charset="0"/>
              </a:rPr>
              <a:t>2</a:t>
            </a:r>
            <a:endParaRPr lang="ru-RU" sz="2200">
              <a:latin typeface="Times New Roman" pitchFamily="18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110038" y="1755775"/>
            <a:ext cx="388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2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827588" y="1749425"/>
            <a:ext cx="388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1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567363" y="2670175"/>
            <a:ext cx="2841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latin typeface="Times New Roman" pitchFamily="18" charset="0"/>
              </a:rPr>
              <a:t>1</a:t>
            </a:r>
            <a:endParaRPr lang="ru-RU" sz="2200">
              <a:latin typeface="Times New Roman" pitchFamily="18" charset="0"/>
            </a:endParaRPr>
          </a:p>
        </p:txBody>
      </p:sp>
      <p:pic>
        <p:nvPicPr>
          <p:cNvPr id="52" name="Рисунок 51" descr="многоточие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9013" y="5426075"/>
            <a:ext cx="3603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4566 -1.85185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7864 7.40741E-7 " pathEditMode="relative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2.22222E-6 L 0.2559 2.22222E-6 " pathEditMode="relative" ptsTypes="AA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7.40741E-7 L -0.14166 7.40741E-7 " pathEditMode="relative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9 -1.85185E-6 L 0.36632 -1.85185E-6 " pathEditMode="relative" ptsTypes="AA"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7.40741E-7 L -0.18888 7.40741E-7 " pathEditMode="relative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23368 -0.1287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7309 -0.1259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8" grpId="0" animBg="1"/>
      <p:bldP spid="34" grpId="0" animBg="1"/>
      <p:bldP spid="2" grpId="0" animBg="1"/>
      <p:bldP spid="4" grpId="0" animBg="1"/>
      <p:bldP spid="6" grpId="0" animBg="1"/>
      <p:bldP spid="9" grpId="0" animBg="1"/>
      <p:bldP spid="1054" grpId="0"/>
      <p:bldP spid="1056" grpId="0"/>
      <p:bldP spid="1057" grpId="0"/>
      <p:bldP spid="1058" grpId="0"/>
      <p:bldP spid="1059" grpId="0"/>
      <p:bldP spid="1060" grpId="0"/>
      <p:bldP spid="1061" grpId="0"/>
      <p:bldP spid="1062" grpId="0"/>
      <p:bldP spid="1063" grpId="0"/>
      <p:bldP spid="1064" grpId="0"/>
      <p:bldP spid="1065" grpId="0"/>
      <p:bldP spid="1066" grpId="0"/>
      <p:bldP spid="1067" grpId="0"/>
      <p:bldP spid="1068" grpId="0"/>
      <p:bldP spid="1069" grpId="0"/>
      <p:bldP spid="11" grpId="0"/>
      <p:bldP spid="48" grpId="0"/>
      <p:bldP spid="48" grpId="1"/>
      <p:bldP spid="49" grpId="0"/>
      <p:bldP spid="50" grpId="0"/>
      <p:bldP spid="51" grpId="0"/>
      <p:bldP spid="5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77788" y="4646613"/>
            <a:ext cx="9297988" cy="574675"/>
            <a:chOff x="-49" y="2927"/>
            <a:chExt cx="5857" cy="362"/>
          </a:xfrm>
        </p:grpSpPr>
        <p:sp>
          <p:nvSpPr>
            <p:cNvPr id="204806" name="Rectangle 6"/>
            <p:cNvSpPr>
              <a:spLocks noChangeArrowheads="1"/>
            </p:cNvSpPr>
            <p:nvPr/>
          </p:nvSpPr>
          <p:spPr bwMode="auto">
            <a:xfrm rot="10847964" flipV="1">
              <a:off x="-49" y="2927"/>
              <a:ext cx="5857" cy="362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50000">
                  <a:srgbClr val="5F5F5F"/>
                </a:gs>
                <a:gs pos="100000">
                  <a:srgbClr val="F8F8F8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6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auto">
            <a:xfrm>
              <a:off x="-24" y="3072"/>
              <a:ext cx="5832" cy="48"/>
            </a:xfrm>
            <a:custGeom>
              <a:avLst/>
              <a:gdLst/>
              <a:ahLst/>
              <a:cxnLst>
                <a:cxn ang="0">
                  <a:pos x="5952" y="48"/>
                </a:cxn>
                <a:cxn ang="0">
                  <a:pos x="0" y="0"/>
                </a:cxn>
              </a:cxnLst>
              <a:rect l="0" t="0" r="r" b="b"/>
              <a:pathLst>
                <a:path w="5952" h="48">
                  <a:moveTo>
                    <a:pt x="5952" y="48"/>
                  </a:move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808080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 rot="-169725">
            <a:off x="9418638" y="4343400"/>
            <a:ext cx="520700" cy="511175"/>
            <a:chOff x="2880" y="2016"/>
            <a:chExt cx="2016" cy="2016"/>
          </a:xfrm>
        </p:grpSpPr>
        <p:sp>
          <p:nvSpPr>
            <p:cNvPr id="204873" name="Oval 73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4" name="Oval 74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CC"/>
                </a:solidFill>
              </a:endParaRPr>
            </a:p>
          </p:txBody>
        </p:sp>
        <p:sp>
          <p:nvSpPr>
            <p:cNvPr id="204875" name="Oval 75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6" name="Oval 76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7" name="Oval 77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8" name="Oval 78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9" name="Oval 79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0" name="Oval 80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1" name="Oval 81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2" name="Oval 82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3" name="Oval 83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-155749">
            <a:off x="9124950" y="3716338"/>
            <a:ext cx="2990850" cy="1160462"/>
            <a:chOff x="1474" y="2432"/>
            <a:chExt cx="4038" cy="1633"/>
          </a:xfrm>
        </p:grpSpPr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3560" y="3339"/>
              <a:ext cx="1406" cy="454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317" y="227"/>
                </a:cxn>
                <a:cxn ang="0">
                  <a:pos x="771" y="318"/>
                </a:cxn>
                <a:cxn ang="0">
                  <a:pos x="1406" y="273"/>
                </a:cxn>
                <a:cxn ang="0">
                  <a:pos x="1406" y="91"/>
                </a:cxn>
                <a:cxn ang="0">
                  <a:pos x="952" y="0"/>
                </a:cxn>
                <a:cxn ang="0">
                  <a:pos x="45" y="46"/>
                </a:cxn>
                <a:cxn ang="0">
                  <a:pos x="45" y="409"/>
                </a:cxn>
              </a:cxnLst>
              <a:rect l="0" t="0" r="r" b="b"/>
              <a:pathLst>
                <a:path w="1406" h="454">
                  <a:moveTo>
                    <a:pt x="0" y="454"/>
                  </a:moveTo>
                  <a:lnTo>
                    <a:pt x="317" y="227"/>
                  </a:lnTo>
                  <a:lnTo>
                    <a:pt x="771" y="318"/>
                  </a:lnTo>
                  <a:lnTo>
                    <a:pt x="1406" y="273"/>
                  </a:lnTo>
                  <a:lnTo>
                    <a:pt x="1406" y="91"/>
                  </a:lnTo>
                  <a:lnTo>
                    <a:pt x="952" y="0"/>
                  </a:lnTo>
                  <a:lnTo>
                    <a:pt x="45" y="46"/>
                  </a:lnTo>
                  <a:lnTo>
                    <a:pt x="45" y="409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320" y="2614"/>
              <a:ext cx="216" cy="146"/>
            </a:xfrm>
            <a:custGeom>
              <a:avLst/>
              <a:gdLst/>
              <a:ahLst/>
              <a:cxnLst>
                <a:cxn ang="0">
                  <a:pos x="106" y="136"/>
                </a:cxn>
                <a:cxn ang="0">
                  <a:pos x="72" y="146"/>
                </a:cxn>
                <a:cxn ang="0">
                  <a:pos x="0" y="58"/>
                </a:cxn>
                <a:cxn ang="0">
                  <a:pos x="106" y="0"/>
                </a:cxn>
                <a:cxn ang="0">
                  <a:pos x="216" y="74"/>
                </a:cxn>
                <a:cxn ang="0">
                  <a:pos x="136" y="146"/>
                </a:cxn>
                <a:cxn ang="0">
                  <a:pos x="106" y="136"/>
                </a:cxn>
              </a:cxnLst>
              <a:rect l="0" t="0" r="r" b="b"/>
              <a:pathLst>
                <a:path w="216" h="146">
                  <a:moveTo>
                    <a:pt x="106" y="136"/>
                  </a:moveTo>
                  <a:lnTo>
                    <a:pt x="72" y="146"/>
                  </a:lnTo>
                  <a:lnTo>
                    <a:pt x="0" y="58"/>
                  </a:lnTo>
                  <a:lnTo>
                    <a:pt x="106" y="0"/>
                  </a:lnTo>
                  <a:lnTo>
                    <a:pt x="216" y="74"/>
                  </a:lnTo>
                  <a:lnTo>
                    <a:pt x="136" y="146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3107" y="2704"/>
              <a:ext cx="2389" cy="1089"/>
            </a:xfrm>
            <a:custGeom>
              <a:avLst/>
              <a:gdLst/>
              <a:ahLst/>
              <a:cxnLst>
                <a:cxn ang="0">
                  <a:pos x="0" y="1089"/>
                </a:cxn>
                <a:cxn ang="0">
                  <a:pos x="499" y="1089"/>
                </a:cxn>
                <a:cxn ang="0">
                  <a:pos x="509" y="684"/>
                </a:cxn>
                <a:cxn ang="0">
                  <a:pos x="2358" y="771"/>
                </a:cxn>
                <a:cxn ang="0">
                  <a:pos x="2389" y="316"/>
                </a:cxn>
                <a:cxn ang="0">
                  <a:pos x="309" y="252"/>
                </a:cxn>
                <a:cxn ang="0">
                  <a:pos x="325" y="296"/>
                </a:cxn>
                <a:cxn ang="0">
                  <a:pos x="325" y="312"/>
                </a:cxn>
                <a:cxn ang="0">
                  <a:pos x="309" y="296"/>
                </a:cxn>
                <a:cxn ang="0">
                  <a:pos x="227" y="91"/>
                </a:cxn>
                <a:cxn ang="0">
                  <a:pos x="227" y="0"/>
                </a:cxn>
                <a:cxn ang="0">
                  <a:pos x="227" y="136"/>
                </a:cxn>
                <a:cxn ang="0">
                  <a:pos x="45" y="136"/>
                </a:cxn>
                <a:cxn ang="0">
                  <a:pos x="45" y="454"/>
                </a:cxn>
                <a:cxn ang="0">
                  <a:pos x="0" y="1089"/>
                </a:cxn>
              </a:cxnLst>
              <a:rect l="0" t="0" r="r" b="b"/>
              <a:pathLst>
                <a:path w="2389" h="1089">
                  <a:moveTo>
                    <a:pt x="0" y="1089"/>
                  </a:moveTo>
                  <a:lnTo>
                    <a:pt x="499" y="1089"/>
                  </a:lnTo>
                  <a:lnTo>
                    <a:pt x="509" y="684"/>
                  </a:lnTo>
                  <a:lnTo>
                    <a:pt x="2358" y="771"/>
                  </a:lnTo>
                  <a:lnTo>
                    <a:pt x="2389" y="316"/>
                  </a:lnTo>
                  <a:lnTo>
                    <a:pt x="309" y="252"/>
                  </a:lnTo>
                  <a:lnTo>
                    <a:pt x="325" y="296"/>
                  </a:lnTo>
                  <a:lnTo>
                    <a:pt x="325" y="312"/>
                  </a:lnTo>
                  <a:lnTo>
                    <a:pt x="309" y="296"/>
                  </a:lnTo>
                  <a:lnTo>
                    <a:pt x="227" y="91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45" y="136"/>
                  </a:lnTo>
                  <a:lnTo>
                    <a:pt x="45" y="45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536" y="2432"/>
              <a:ext cx="616" cy="1300"/>
            </a:xfrm>
            <a:custGeom>
              <a:avLst/>
              <a:gdLst/>
              <a:ahLst/>
              <a:cxnLst>
                <a:cxn ang="0">
                  <a:pos x="56" y="116"/>
                </a:cxn>
                <a:cxn ang="0">
                  <a:pos x="117" y="46"/>
                </a:cxn>
                <a:cxn ang="0">
                  <a:pos x="184" y="20"/>
                </a:cxn>
                <a:cxn ang="0">
                  <a:pos x="299" y="0"/>
                </a:cxn>
                <a:cxn ang="0">
                  <a:pos x="504" y="28"/>
                </a:cxn>
                <a:cxn ang="0">
                  <a:pos x="560" y="36"/>
                </a:cxn>
                <a:cxn ang="0">
                  <a:pos x="600" y="92"/>
                </a:cxn>
                <a:cxn ang="0">
                  <a:pos x="616" y="272"/>
                </a:cxn>
                <a:cxn ang="0">
                  <a:pos x="571" y="1089"/>
                </a:cxn>
                <a:cxn ang="0">
                  <a:pos x="480" y="1134"/>
                </a:cxn>
                <a:cxn ang="0">
                  <a:pos x="464" y="1300"/>
                </a:cxn>
                <a:cxn ang="0">
                  <a:pos x="152" y="1284"/>
                </a:cxn>
                <a:cxn ang="0">
                  <a:pos x="104" y="1116"/>
                </a:cxn>
                <a:cxn ang="0">
                  <a:pos x="24" y="988"/>
                </a:cxn>
                <a:cxn ang="0">
                  <a:pos x="0" y="980"/>
                </a:cxn>
                <a:cxn ang="0">
                  <a:pos x="72" y="544"/>
                </a:cxn>
                <a:cxn ang="0">
                  <a:pos x="16" y="492"/>
                </a:cxn>
                <a:cxn ang="0">
                  <a:pos x="0" y="412"/>
                </a:cxn>
                <a:cxn ang="0">
                  <a:pos x="24" y="332"/>
                </a:cxn>
                <a:cxn ang="0">
                  <a:pos x="64" y="180"/>
                </a:cxn>
                <a:cxn ang="0">
                  <a:pos x="56" y="116"/>
                </a:cxn>
              </a:cxnLst>
              <a:rect l="0" t="0" r="r" b="b"/>
              <a:pathLst>
                <a:path w="616" h="1300">
                  <a:moveTo>
                    <a:pt x="56" y="116"/>
                  </a:moveTo>
                  <a:lnTo>
                    <a:pt x="117" y="46"/>
                  </a:lnTo>
                  <a:lnTo>
                    <a:pt x="184" y="20"/>
                  </a:lnTo>
                  <a:lnTo>
                    <a:pt x="299" y="0"/>
                  </a:lnTo>
                  <a:lnTo>
                    <a:pt x="504" y="28"/>
                  </a:lnTo>
                  <a:lnTo>
                    <a:pt x="560" y="36"/>
                  </a:lnTo>
                  <a:lnTo>
                    <a:pt x="600" y="92"/>
                  </a:lnTo>
                  <a:lnTo>
                    <a:pt x="616" y="272"/>
                  </a:lnTo>
                  <a:lnTo>
                    <a:pt x="571" y="1089"/>
                  </a:lnTo>
                  <a:lnTo>
                    <a:pt x="480" y="1134"/>
                  </a:lnTo>
                  <a:lnTo>
                    <a:pt x="464" y="1300"/>
                  </a:lnTo>
                  <a:lnTo>
                    <a:pt x="152" y="1284"/>
                  </a:lnTo>
                  <a:lnTo>
                    <a:pt x="104" y="1116"/>
                  </a:lnTo>
                  <a:lnTo>
                    <a:pt x="24" y="988"/>
                  </a:lnTo>
                  <a:lnTo>
                    <a:pt x="0" y="980"/>
                  </a:lnTo>
                  <a:lnTo>
                    <a:pt x="72" y="544"/>
                  </a:lnTo>
                  <a:lnTo>
                    <a:pt x="16" y="492"/>
                  </a:lnTo>
                  <a:lnTo>
                    <a:pt x="0" y="412"/>
                  </a:lnTo>
                  <a:lnTo>
                    <a:pt x="24" y="332"/>
                  </a:lnTo>
                  <a:lnTo>
                    <a:pt x="64" y="180"/>
                  </a:lnTo>
                  <a:lnTo>
                    <a:pt x="56" y="1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1474" y="2750"/>
              <a:ext cx="1198" cy="1006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790" y="22"/>
                </a:cxn>
                <a:cxn ang="0">
                  <a:pos x="350" y="102"/>
                </a:cxn>
                <a:cxn ang="0">
                  <a:pos x="272" y="136"/>
                </a:cxn>
                <a:cxn ang="0">
                  <a:pos x="206" y="174"/>
                </a:cxn>
                <a:cxn ang="0">
                  <a:pos x="136" y="408"/>
                </a:cxn>
                <a:cxn ang="0">
                  <a:pos x="166" y="502"/>
                </a:cxn>
                <a:cxn ang="0">
                  <a:pos x="0" y="725"/>
                </a:cxn>
                <a:cxn ang="0">
                  <a:pos x="6" y="822"/>
                </a:cxn>
                <a:cxn ang="0">
                  <a:pos x="30" y="846"/>
                </a:cxn>
                <a:cxn ang="0">
                  <a:pos x="91" y="816"/>
                </a:cxn>
                <a:cxn ang="0">
                  <a:pos x="136" y="725"/>
                </a:cxn>
                <a:cxn ang="0">
                  <a:pos x="317" y="725"/>
                </a:cxn>
                <a:cxn ang="0">
                  <a:pos x="390" y="766"/>
                </a:cxn>
                <a:cxn ang="0">
                  <a:pos x="408" y="635"/>
                </a:cxn>
                <a:cxn ang="0">
                  <a:pos x="408" y="725"/>
                </a:cxn>
                <a:cxn ang="0">
                  <a:pos x="499" y="635"/>
                </a:cxn>
                <a:cxn ang="0">
                  <a:pos x="635" y="589"/>
                </a:cxn>
                <a:cxn ang="0">
                  <a:pos x="862" y="635"/>
                </a:cxn>
                <a:cxn ang="0">
                  <a:pos x="952" y="725"/>
                </a:cxn>
                <a:cxn ang="0">
                  <a:pos x="998" y="816"/>
                </a:cxn>
                <a:cxn ang="0">
                  <a:pos x="1043" y="771"/>
                </a:cxn>
                <a:cxn ang="0">
                  <a:pos x="1078" y="822"/>
                </a:cxn>
                <a:cxn ang="0">
                  <a:pos x="1126" y="910"/>
                </a:cxn>
                <a:cxn ang="0">
                  <a:pos x="1134" y="998"/>
                </a:cxn>
                <a:cxn ang="0">
                  <a:pos x="1198" y="1006"/>
                </a:cxn>
                <a:cxn ang="0">
                  <a:pos x="1182" y="910"/>
                </a:cxn>
                <a:cxn ang="0">
                  <a:pos x="1158" y="838"/>
                </a:cxn>
                <a:cxn ang="0">
                  <a:pos x="1126" y="774"/>
                </a:cxn>
                <a:cxn ang="0">
                  <a:pos x="1086" y="718"/>
                </a:cxn>
                <a:cxn ang="0">
                  <a:pos x="1043" y="680"/>
                </a:cxn>
                <a:cxn ang="0">
                  <a:pos x="1043" y="635"/>
                </a:cxn>
                <a:cxn ang="0">
                  <a:pos x="1070" y="526"/>
                </a:cxn>
                <a:cxn ang="0">
                  <a:pos x="1134" y="226"/>
                </a:cxn>
                <a:cxn ang="0">
                  <a:pos x="1070" y="158"/>
                </a:cxn>
                <a:cxn ang="0">
                  <a:pos x="1062" y="70"/>
                </a:cxn>
                <a:cxn ang="0">
                  <a:pos x="1088" y="0"/>
                </a:cxn>
              </a:cxnLst>
              <a:rect l="0" t="0" r="r" b="b"/>
              <a:pathLst>
                <a:path w="1198" h="1006">
                  <a:moveTo>
                    <a:pt x="1088" y="0"/>
                  </a:moveTo>
                  <a:lnTo>
                    <a:pt x="790" y="22"/>
                  </a:lnTo>
                  <a:lnTo>
                    <a:pt x="350" y="102"/>
                  </a:lnTo>
                  <a:lnTo>
                    <a:pt x="272" y="136"/>
                  </a:lnTo>
                  <a:lnTo>
                    <a:pt x="206" y="174"/>
                  </a:lnTo>
                  <a:lnTo>
                    <a:pt x="136" y="408"/>
                  </a:lnTo>
                  <a:lnTo>
                    <a:pt x="166" y="502"/>
                  </a:lnTo>
                  <a:lnTo>
                    <a:pt x="0" y="725"/>
                  </a:lnTo>
                  <a:lnTo>
                    <a:pt x="6" y="822"/>
                  </a:lnTo>
                  <a:lnTo>
                    <a:pt x="30" y="846"/>
                  </a:lnTo>
                  <a:lnTo>
                    <a:pt x="91" y="816"/>
                  </a:lnTo>
                  <a:lnTo>
                    <a:pt x="136" y="725"/>
                  </a:lnTo>
                  <a:lnTo>
                    <a:pt x="317" y="725"/>
                  </a:lnTo>
                  <a:lnTo>
                    <a:pt x="390" y="766"/>
                  </a:lnTo>
                  <a:lnTo>
                    <a:pt x="408" y="635"/>
                  </a:lnTo>
                  <a:lnTo>
                    <a:pt x="408" y="725"/>
                  </a:lnTo>
                  <a:lnTo>
                    <a:pt x="499" y="635"/>
                  </a:lnTo>
                  <a:lnTo>
                    <a:pt x="635" y="589"/>
                  </a:lnTo>
                  <a:lnTo>
                    <a:pt x="862" y="635"/>
                  </a:lnTo>
                  <a:lnTo>
                    <a:pt x="952" y="725"/>
                  </a:lnTo>
                  <a:lnTo>
                    <a:pt x="998" y="816"/>
                  </a:lnTo>
                  <a:lnTo>
                    <a:pt x="1043" y="771"/>
                  </a:lnTo>
                  <a:lnTo>
                    <a:pt x="1078" y="822"/>
                  </a:lnTo>
                  <a:lnTo>
                    <a:pt x="1126" y="910"/>
                  </a:lnTo>
                  <a:lnTo>
                    <a:pt x="1134" y="998"/>
                  </a:lnTo>
                  <a:lnTo>
                    <a:pt x="1198" y="1006"/>
                  </a:lnTo>
                  <a:lnTo>
                    <a:pt x="1182" y="910"/>
                  </a:lnTo>
                  <a:lnTo>
                    <a:pt x="1158" y="838"/>
                  </a:lnTo>
                  <a:lnTo>
                    <a:pt x="1126" y="774"/>
                  </a:lnTo>
                  <a:lnTo>
                    <a:pt x="1086" y="718"/>
                  </a:lnTo>
                  <a:lnTo>
                    <a:pt x="1043" y="680"/>
                  </a:lnTo>
                  <a:lnTo>
                    <a:pt x="1043" y="635"/>
                  </a:lnTo>
                  <a:lnTo>
                    <a:pt x="1070" y="526"/>
                  </a:lnTo>
                  <a:lnTo>
                    <a:pt x="1134" y="226"/>
                  </a:lnTo>
                  <a:lnTo>
                    <a:pt x="1070" y="158"/>
                  </a:lnTo>
                  <a:lnTo>
                    <a:pt x="1062" y="70"/>
                  </a:lnTo>
                  <a:lnTo>
                    <a:pt x="108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1610" y="2931"/>
              <a:ext cx="974" cy="59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50" y="57"/>
                </a:cxn>
                <a:cxn ang="0">
                  <a:pos x="246" y="105"/>
                </a:cxn>
                <a:cxn ang="0">
                  <a:pos x="408" y="136"/>
                </a:cxn>
                <a:cxn ang="0">
                  <a:pos x="726" y="136"/>
                </a:cxn>
                <a:cxn ang="0">
                  <a:pos x="974" y="89"/>
                </a:cxn>
                <a:cxn ang="0">
                  <a:pos x="952" y="363"/>
                </a:cxn>
                <a:cxn ang="0">
                  <a:pos x="862" y="363"/>
                </a:cxn>
                <a:cxn ang="0">
                  <a:pos x="635" y="318"/>
                </a:cxn>
                <a:cxn ang="0">
                  <a:pos x="317" y="272"/>
                </a:cxn>
                <a:cxn ang="0">
                  <a:pos x="91" y="272"/>
                </a:cxn>
                <a:cxn ang="0">
                  <a:pos x="0" y="227"/>
                </a:cxn>
                <a:cxn ang="0">
                  <a:pos x="45" y="363"/>
                </a:cxn>
                <a:cxn ang="0">
                  <a:pos x="227" y="363"/>
                </a:cxn>
                <a:cxn ang="0">
                  <a:pos x="408" y="363"/>
                </a:cxn>
                <a:cxn ang="0">
                  <a:pos x="678" y="369"/>
                </a:cxn>
                <a:cxn ang="0">
                  <a:pos x="806" y="417"/>
                </a:cxn>
                <a:cxn ang="0">
                  <a:pos x="862" y="499"/>
                </a:cxn>
                <a:cxn ang="0">
                  <a:pos x="907" y="590"/>
                </a:cxn>
              </a:cxnLst>
              <a:rect l="0" t="0" r="r" b="b"/>
              <a:pathLst>
                <a:path w="974" h="590">
                  <a:moveTo>
                    <a:pt x="91" y="0"/>
                  </a:moveTo>
                  <a:lnTo>
                    <a:pt x="150" y="57"/>
                  </a:lnTo>
                  <a:lnTo>
                    <a:pt x="246" y="105"/>
                  </a:lnTo>
                  <a:lnTo>
                    <a:pt x="408" y="136"/>
                  </a:lnTo>
                  <a:lnTo>
                    <a:pt x="726" y="136"/>
                  </a:lnTo>
                  <a:lnTo>
                    <a:pt x="974" y="89"/>
                  </a:lnTo>
                  <a:lnTo>
                    <a:pt x="952" y="363"/>
                  </a:lnTo>
                  <a:lnTo>
                    <a:pt x="862" y="363"/>
                  </a:lnTo>
                  <a:lnTo>
                    <a:pt x="635" y="318"/>
                  </a:lnTo>
                  <a:lnTo>
                    <a:pt x="317" y="272"/>
                  </a:lnTo>
                  <a:lnTo>
                    <a:pt x="91" y="272"/>
                  </a:lnTo>
                  <a:lnTo>
                    <a:pt x="0" y="227"/>
                  </a:lnTo>
                  <a:lnTo>
                    <a:pt x="45" y="363"/>
                  </a:lnTo>
                  <a:lnTo>
                    <a:pt x="227" y="363"/>
                  </a:lnTo>
                  <a:lnTo>
                    <a:pt x="408" y="363"/>
                  </a:lnTo>
                  <a:lnTo>
                    <a:pt x="678" y="369"/>
                  </a:lnTo>
                  <a:lnTo>
                    <a:pt x="806" y="417"/>
                  </a:lnTo>
                  <a:lnTo>
                    <a:pt x="862" y="499"/>
                  </a:lnTo>
                  <a:lnTo>
                    <a:pt x="907" y="59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2544" y="2614"/>
              <a:ext cx="109" cy="34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9" y="45"/>
                </a:cxn>
                <a:cxn ang="0">
                  <a:pos x="40" y="342"/>
                </a:cxn>
                <a:cxn ang="0">
                  <a:pos x="0" y="302"/>
                </a:cxn>
                <a:cxn ang="0">
                  <a:pos x="0" y="222"/>
                </a:cxn>
                <a:cxn ang="0">
                  <a:pos x="18" y="136"/>
                </a:cxn>
                <a:cxn ang="0">
                  <a:pos x="64" y="0"/>
                </a:cxn>
              </a:cxnLst>
              <a:rect l="0" t="0" r="r" b="b"/>
              <a:pathLst>
                <a:path w="109" h="342">
                  <a:moveTo>
                    <a:pt x="64" y="0"/>
                  </a:moveTo>
                  <a:lnTo>
                    <a:pt x="109" y="45"/>
                  </a:lnTo>
                  <a:lnTo>
                    <a:pt x="40" y="342"/>
                  </a:lnTo>
                  <a:lnTo>
                    <a:pt x="0" y="302"/>
                  </a:lnTo>
                  <a:lnTo>
                    <a:pt x="0" y="222"/>
                  </a:lnTo>
                  <a:lnTo>
                    <a:pt x="18" y="136"/>
                  </a:lnTo>
                  <a:lnTo>
                    <a:pt x="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699" y="3566"/>
              <a:ext cx="293" cy="16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293" y="166"/>
                </a:cxn>
                <a:cxn ang="0">
                  <a:pos x="272" y="0"/>
                </a:cxn>
              </a:cxnLst>
              <a:rect l="0" t="0" r="r" b="b"/>
              <a:pathLst>
                <a:path w="293" h="166">
                  <a:moveTo>
                    <a:pt x="272" y="0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293" y="166"/>
                  </a:lnTo>
                  <a:lnTo>
                    <a:pt x="272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2562" y="2659"/>
              <a:ext cx="499" cy="888"/>
            </a:xfrm>
            <a:custGeom>
              <a:avLst/>
              <a:gdLst/>
              <a:ahLst/>
              <a:cxnLst>
                <a:cxn ang="0">
                  <a:pos x="446" y="880"/>
                </a:cxn>
                <a:cxn ang="0">
                  <a:pos x="270" y="888"/>
                </a:cxn>
                <a:cxn ang="0">
                  <a:pos x="46" y="869"/>
                </a:cxn>
                <a:cxn ang="0">
                  <a:pos x="0" y="778"/>
                </a:cxn>
                <a:cxn ang="0">
                  <a:pos x="46" y="370"/>
                </a:cxn>
                <a:cxn ang="0">
                  <a:pos x="137" y="7"/>
                </a:cxn>
                <a:cxn ang="0">
                  <a:pos x="198" y="0"/>
                </a:cxn>
                <a:cxn ang="0">
                  <a:pos x="273" y="7"/>
                </a:cxn>
                <a:cxn ang="0">
                  <a:pos x="390" y="16"/>
                </a:cxn>
                <a:cxn ang="0">
                  <a:pos x="499" y="52"/>
                </a:cxn>
                <a:cxn ang="0">
                  <a:pos x="499" y="98"/>
                </a:cxn>
                <a:cxn ang="0">
                  <a:pos x="446" y="880"/>
                </a:cxn>
              </a:cxnLst>
              <a:rect l="0" t="0" r="r" b="b"/>
              <a:pathLst>
                <a:path w="499" h="888">
                  <a:moveTo>
                    <a:pt x="446" y="880"/>
                  </a:moveTo>
                  <a:lnTo>
                    <a:pt x="270" y="888"/>
                  </a:lnTo>
                  <a:lnTo>
                    <a:pt x="46" y="869"/>
                  </a:lnTo>
                  <a:lnTo>
                    <a:pt x="0" y="778"/>
                  </a:lnTo>
                  <a:lnTo>
                    <a:pt x="46" y="370"/>
                  </a:lnTo>
                  <a:lnTo>
                    <a:pt x="137" y="7"/>
                  </a:lnTo>
                  <a:lnTo>
                    <a:pt x="198" y="0"/>
                  </a:lnTo>
                  <a:lnTo>
                    <a:pt x="273" y="7"/>
                  </a:lnTo>
                  <a:lnTo>
                    <a:pt x="390" y="16"/>
                  </a:lnTo>
                  <a:lnTo>
                    <a:pt x="499" y="52"/>
                  </a:lnTo>
                  <a:lnTo>
                    <a:pt x="499" y="98"/>
                  </a:lnTo>
                  <a:lnTo>
                    <a:pt x="446" y="88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8" name="Freeform 18" descr="Дуб"/>
            <p:cNvSpPr>
              <a:spLocks/>
            </p:cNvSpPr>
            <p:nvPr/>
          </p:nvSpPr>
          <p:spPr bwMode="auto">
            <a:xfrm>
              <a:off x="5464" y="2722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19" name="Freeform 19" descr="Дуб"/>
            <p:cNvSpPr>
              <a:spLocks/>
            </p:cNvSpPr>
            <p:nvPr/>
          </p:nvSpPr>
          <p:spPr bwMode="auto">
            <a:xfrm>
              <a:off x="3470" y="2913"/>
              <a:ext cx="2042" cy="109"/>
            </a:xfrm>
            <a:custGeom>
              <a:avLst/>
              <a:gdLst/>
              <a:ahLst/>
              <a:cxnLst>
                <a:cxn ang="0">
                  <a:pos x="2041" y="45"/>
                </a:cxn>
                <a:cxn ang="0">
                  <a:pos x="0" y="0"/>
                </a:cxn>
                <a:cxn ang="0">
                  <a:pos x="2" y="53"/>
                </a:cxn>
                <a:cxn ang="0">
                  <a:pos x="2042" y="109"/>
                </a:cxn>
                <a:cxn ang="0">
                  <a:pos x="2041" y="45"/>
                </a:cxn>
              </a:cxnLst>
              <a:rect l="0" t="0" r="r" b="b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0" name="Freeform 20" descr="Дуб"/>
            <p:cNvSpPr>
              <a:spLocks/>
            </p:cNvSpPr>
            <p:nvPr/>
          </p:nvSpPr>
          <p:spPr bwMode="auto">
            <a:xfrm>
              <a:off x="3470" y="2659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1" name="Freeform 21" descr="Дуб"/>
            <p:cNvSpPr>
              <a:spLocks/>
            </p:cNvSpPr>
            <p:nvPr/>
          </p:nvSpPr>
          <p:spPr bwMode="auto">
            <a:xfrm>
              <a:off x="3969" y="2659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2" name="Freeform 22" descr="Дуб"/>
            <p:cNvSpPr>
              <a:spLocks/>
            </p:cNvSpPr>
            <p:nvPr/>
          </p:nvSpPr>
          <p:spPr bwMode="auto">
            <a:xfrm>
              <a:off x="4513" y="2659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3" name="Freeform 23" descr="Дуб"/>
            <p:cNvSpPr>
              <a:spLocks/>
            </p:cNvSpPr>
            <p:nvPr/>
          </p:nvSpPr>
          <p:spPr bwMode="auto">
            <a:xfrm>
              <a:off x="5012" y="2659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4" name="Freeform 24" descr="Дуб"/>
            <p:cNvSpPr>
              <a:spLocks/>
            </p:cNvSpPr>
            <p:nvPr/>
          </p:nvSpPr>
          <p:spPr bwMode="auto">
            <a:xfrm>
              <a:off x="3334" y="2448"/>
              <a:ext cx="47" cy="336"/>
            </a:xfrm>
            <a:custGeom>
              <a:avLst/>
              <a:gdLst/>
              <a:ahLst/>
              <a:cxnLst>
                <a:cxn ang="0">
                  <a:pos x="32" y="336"/>
                </a:cxn>
                <a:cxn ang="0">
                  <a:pos x="47" y="30"/>
                </a:cxn>
                <a:cxn ang="0">
                  <a:pos x="16" y="32"/>
                </a:cxn>
                <a:cxn ang="0">
                  <a:pos x="26" y="0"/>
                </a:cxn>
                <a:cxn ang="0">
                  <a:pos x="0" y="320"/>
                </a:cxn>
                <a:cxn ang="0">
                  <a:pos x="32" y="336"/>
                </a:cxn>
              </a:cxnLst>
              <a:rect l="0" t="0" r="r" b="b"/>
              <a:pathLst>
                <a:path w="47" h="336">
                  <a:moveTo>
                    <a:pt x="32" y="336"/>
                  </a:moveTo>
                  <a:lnTo>
                    <a:pt x="47" y="30"/>
                  </a:lnTo>
                  <a:lnTo>
                    <a:pt x="16" y="32"/>
                  </a:lnTo>
                  <a:lnTo>
                    <a:pt x="26" y="0"/>
                  </a:lnTo>
                  <a:lnTo>
                    <a:pt x="0" y="320"/>
                  </a:lnTo>
                  <a:lnTo>
                    <a:pt x="32" y="33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5" name="Freeform 25" descr="Дуб"/>
            <p:cNvSpPr>
              <a:spLocks/>
            </p:cNvSpPr>
            <p:nvPr/>
          </p:nvSpPr>
          <p:spPr bwMode="auto">
            <a:xfrm>
              <a:off x="3360" y="2568"/>
              <a:ext cx="110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182"/>
                </a:cxn>
                <a:cxn ang="0">
                  <a:pos x="110" y="272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6" name="Freeform 26" descr="Дуб"/>
            <p:cNvSpPr>
              <a:spLocks/>
            </p:cNvSpPr>
            <p:nvPr/>
          </p:nvSpPr>
          <p:spPr bwMode="auto">
            <a:xfrm>
              <a:off x="3360" y="2704"/>
              <a:ext cx="110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182"/>
                </a:cxn>
                <a:cxn ang="0">
                  <a:pos x="110" y="272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7" name="Freeform 27" descr="Дуб"/>
            <p:cNvSpPr>
              <a:spLocks/>
            </p:cNvSpPr>
            <p:nvPr/>
          </p:nvSpPr>
          <p:spPr bwMode="auto">
            <a:xfrm>
              <a:off x="3379" y="2523"/>
              <a:ext cx="1678" cy="109"/>
            </a:xfrm>
            <a:custGeom>
              <a:avLst/>
              <a:gdLst/>
              <a:ahLst/>
              <a:cxnLst>
                <a:cxn ang="0">
                  <a:pos x="2041" y="45"/>
                </a:cxn>
                <a:cxn ang="0">
                  <a:pos x="0" y="0"/>
                </a:cxn>
                <a:cxn ang="0">
                  <a:pos x="2" y="53"/>
                </a:cxn>
                <a:cxn ang="0">
                  <a:pos x="2042" y="109"/>
                </a:cxn>
                <a:cxn ang="0">
                  <a:pos x="2041" y="45"/>
                </a:cxn>
              </a:cxnLst>
              <a:rect l="0" t="0" r="r" b="b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8" name="Freeform 28" descr="Дуб"/>
            <p:cNvSpPr>
              <a:spLocks/>
            </p:cNvSpPr>
            <p:nvPr/>
          </p:nvSpPr>
          <p:spPr bwMode="auto">
            <a:xfrm>
              <a:off x="3368" y="2440"/>
              <a:ext cx="1689" cy="101"/>
            </a:xfrm>
            <a:custGeom>
              <a:avLst/>
              <a:gdLst/>
              <a:ahLst/>
              <a:cxnLst>
                <a:cxn ang="0">
                  <a:pos x="1688" y="37"/>
                </a:cxn>
                <a:cxn ang="0">
                  <a:pos x="0" y="0"/>
                </a:cxn>
                <a:cxn ang="0">
                  <a:pos x="13" y="45"/>
                </a:cxn>
                <a:cxn ang="0">
                  <a:pos x="1689" y="101"/>
                </a:cxn>
                <a:cxn ang="0">
                  <a:pos x="1688" y="37"/>
                </a:cxn>
              </a:cxnLst>
              <a:rect l="0" t="0" r="r" b="b"/>
              <a:pathLst>
                <a:path w="1689" h="101">
                  <a:moveTo>
                    <a:pt x="1688" y="37"/>
                  </a:moveTo>
                  <a:lnTo>
                    <a:pt x="0" y="0"/>
                  </a:lnTo>
                  <a:lnTo>
                    <a:pt x="13" y="45"/>
                  </a:lnTo>
                  <a:lnTo>
                    <a:pt x="1689" y="101"/>
                  </a:lnTo>
                  <a:lnTo>
                    <a:pt x="1688" y="37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29" name="Freeform 29" descr="Дуб"/>
            <p:cNvSpPr>
              <a:spLocks/>
            </p:cNvSpPr>
            <p:nvPr/>
          </p:nvSpPr>
          <p:spPr bwMode="auto">
            <a:xfrm>
              <a:off x="3833" y="2432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0" name="Freeform 30" descr="Дуб"/>
            <p:cNvSpPr>
              <a:spLocks/>
            </p:cNvSpPr>
            <p:nvPr/>
          </p:nvSpPr>
          <p:spPr bwMode="auto">
            <a:xfrm>
              <a:off x="5057" y="2478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1" name="Freeform 31" descr="Дуб"/>
            <p:cNvSpPr>
              <a:spLocks/>
            </p:cNvSpPr>
            <p:nvPr/>
          </p:nvSpPr>
          <p:spPr bwMode="auto">
            <a:xfrm>
              <a:off x="4377" y="2432"/>
              <a:ext cx="47" cy="306"/>
            </a:xfrm>
            <a:custGeom>
              <a:avLst/>
              <a:gdLst/>
              <a:ahLst/>
              <a:cxnLst>
                <a:cxn ang="0">
                  <a:pos x="32" y="306"/>
                </a:cxn>
                <a:cxn ang="0">
                  <a:pos x="47" y="0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290"/>
                </a:cxn>
                <a:cxn ang="0">
                  <a:pos x="32" y="306"/>
                </a:cxn>
              </a:cxnLst>
              <a:rect l="0" t="0" r="r" b="b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2" name="Freeform 32" descr="Дуб"/>
            <p:cNvSpPr>
              <a:spLocks/>
            </p:cNvSpPr>
            <p:nvPr/>
          </p:nvSpPr>
          <p:spPr bwMode="auto">
            <a:xfrm>
              <a:off x="3470" y="2614"/>
              <a:ext cx="2042" cy="109"/>
            </a:xfrm>
            <a:custGeom>
              <a:avLst/>
              <a:gdLst/>
              <a:ahLst/>
              <a:cxnLst>
                <a:cxn ang="0">
                  <a:pos x="2041" y="45"/>
                </a:cxn>
                <a:cxn ang="0">
                  <a:pos x="0" y="0"/>
                </a:cxn>
                <a:cxn ang="0">
                  <a:pos x="2" y="53"/>
                </a:cxn>
                <a:cxn ang="0">
                  <a:pos x="2042" y="109"/>
                </a:cxn>
                <a:cxn ang="0">
                  <a:pos x="2041" y="45"/>
                </a:cxn>
              </a:cxnLst>
              <a:rect l="0" t="0" r="r" b="b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3" name="Freeform 33" descr="Дуб"/>
            <p:cNvSpPr>
              <a:spLocks/>
            </p:cNvSpPr>
            <p:nvPr/>
          </p:nvSpPr>
          <p:spPr bwMode="auto">
            <a:xfrm>
              <a:off x="3470" y="2704"/>
              <a:ext cx="2042" cy="109"/>
            </a:xfrm>
            <a:custGeom>
              <a:avLst/>
              <a:gdLst/>
              <a:ahLst/>
              <a:cxnLst>
                <a:cxn ang="0">
                  <a:pos x="2041" y="45"/>
                </a:cxn>
                <a:cxn ang="0">
                  <a:pos x="0" y="0"/>
                </a:cxn>
                <a:cxn ang="0">
                  <a:pos x="2" y="53"/>
                </a:cxn>
                <a:cxn ang="0">
                  <a:pos x="2042" y="109"/>
                </a:cxn>
                <a:cxn ang="0">
                  <a:pos x="2041" y="45"/>
                </a:cxn>
              </a:cxnLst>
              <a:rect l="0" t="0" r="r" b="b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4" name="Freeform 34" descr="Дуб"/>
            <p:cNvSpPr>
              <a:spLocks/>
            </p:cNvSpPr>
            <p:nvPr/>
          </p:nvSpPr>
          <p:spPr bwMode="auto">
            <a:xfrm flipH="1" flipV="1">
              <a:off x="3470" y="2795"/>
              <a:ext cx="2042" cy="109"/>
            </a:xfrm>
            <a:custGeom>
              <a:avLst/>
              <a:gdLst/>
              <a:ahLst/>
              <a:cxnLst>
                <a:cxn ang="0">
                  <a:pos x="2041" y="45"/>
                </a:cxn>
                <a:cxn ang="0">
                  <a:pos x="0" y="0"/>
                </a:cxn>
                <a:cxn ang="0">
                  <a:pos x="2" y="53"/>
                </a:cxn>
                <a:cxn ang="0">
                  <a:pos x="2042" y="109"/>
                </a:cxn>
                <a:cxn ang="0">
                  <a:pos x="2041" y="45"/>
                </a:cxn>
              </a:cxnLst>
              <a:rect l="0" t="0" r="r" b="b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5" name="Freeform 35" descr="Дуб"/>
            <p:cNvSpPr>
              <a:spLocks/>
            </p:cNvSpPr>
            <p:nvPr/>
          </p:nvSpPr>
          <p:spPr bwMode="auto">
            <a:xfrm>
              <a:off x="3360" y="2432"/>
              <a:ext cx="110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182"/>
                </a:cxn>
                <a:cxn ang="0">
                  <a:pos x="110" y="272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6" name="Freeform 36" descr="Каштан"/>
            <p:cNvSpPr>
              <a:spLocks/>
            </p:cNvSpPr>
            <p:nvPr/>
          </p:nvSpPr>
          <p:spPr bwMode="auto">
            <a:xfrm>
              <a:off x="4967" y="3448"/>
              <a:ext cx="181" cy="617"/>
            </a:xfrm>
            <a:custGeom>
              <a:avLst/>
              <a:gdLst/>
              <a:ahLst/>
              <a:cxnLst>
                <a:cxn ang="0">
                  <a:pos x="181" y="27"/>
                </a:cxn>
                <a:cxn ang="0">
                  <a:pos x="181" y="345"/>
                </a:cxn>
                <a:cxn ang="0">
                  <a:pos x="136" y="617"/>
                </a:cxn>
                <a:cxn ang="0">
                  <a:pos x="45" y="481"/>
                </a:cxn>
                <a:cxn ang="0">
                  <a:pos x="90" y="254"/>
                </a:cxn>
                <a:cxn ang="0">
                  <a:pos x="0" y="27"/>
                </a:cxn>
                <a:cxn ang="0">
                  <a:pos x="25" y="0"/>
                </a:cxn>
                <a:cxn ang="0">
                  <a:pos x="181" y="27"/>
                </a:cxn>
              </a:cxnLst>
              <a:rect l="0" t="0" r="r" b="b"/>
              <a:pathLst>
                <a:path w="181" h="617">
                  <a:moveTo>
                    <a:pt x="181" y="27"/>
                  </a:moveTo>
                  <a:lnTo>
                    <a:pt x="181" y="345"/>
                  </a:lnTo>
                  <a:lnTo>
                    <a:pt x="136" y="617"/>
                  </a:lnTo>
                  <a:lnTo>
                    <a:pt x="45" y="481"/>
                  </a:lnTo>
                  <a:lnTo>
                    <a:pt x="90" y="254"/>
                  </a:lnTo>
                  <a:lnTo>
                    <a:pt x="0" y="27"/>
                  </a:lnTo>
                  <a:lnTo>
                    <a:pt x="25" y="0"/>
                  </a:lnTo>
                  <a:lnTo>
                    <a:pt x="181" y="27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7" name="Freeform 37"/>
            <p:cNvSpPr>
              <a:spLocks/>
            </p:cNvSpPr>
            <p:nvPr/>
          </p:nvSpPr>
          <p:spPr bwMode="auto">
            <a:xfrm>
              <a:off x="5148" y="3475"/>
              <a:ext cx="227" cy="318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81" y="318"/>
                </a:cxn>
                <a:cxn ang="0">
                  <a:pos x="227" y="227"/>
                </a:cxn>
                <a:cxn ang="0">
                  <a:pos x="136" y="137"/>
                </a:cxn>
                <a:cxn ang="0">
                  <a:pos x="136" y="91"/>
                </a:cxn>
                <a:cxn ang="0">
                  <a:pos x="136" y="46"/>
                </a:cxn>
                <a:cxn ang="0">
                  <a:pos x="181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0" y="137"/>
                </a:cxn>
              </a:cxnLst>
              <a:rect l="0" t="0" r="r" b="b"/>
              <a:pathLst>
                <a:path w="227" h="318">
                  <a:moveTo>
                    <a:pt x="0" y="137"/>
                  </a:moveTo>
                  <a:lnTo>
                    <a:pt x="181" y="318"/>
                  </a:lnTo>
                  <a:lnTo>
                    <a:pt x="227" y="227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13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 rot="-4776019">
              <a:off x="5306" y="3725"/>
              <a:ext cx="9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2336" y="2659"/>
              <a:ext cx="18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40" name="Freeform 40"/>
            <p:cNvSpPr>
              <a:spLocks/>
            </p:cNvSpPr>
            <p:nvPr/>
          </p:nvSpPr>
          <p:spPr bwMode="auto">
            <a:xfrm>
              <a:off x="2640" y="2704"/>
              <a:ext cx="376" cy="318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60" y="316"/>
                </a:cxn>
                <a:cxn ang="0">
                  <a:pos x="331" y="318"/>
                </a:cxn>
                <a:cxn ang="0">
                  <a:pos x="352" y="188"/>
                </a:cxn>
                <a:cxn ang="0">
                  <a:pos x="376" y="46"/>
                </a:cxn>
                <a:cxn ang="0">
                  <a:pos x="264" y="20"/>
                </a:cxn>
                <a:cxn ang="0">
                  <a:pos x="104" y="0"/>
                </a:cxn>
                <a:cxn ang="0">
                  <a:pos x="64" y="36"/>
                </a:cxn>
                <a:cxn ang="0">
                  <a:pos x="16" y="196"/>
                </a:cxn>
                <a:cxn ang="0">
                  <a:pos x="0" y="284"/>
                </a:cxn>
              </a:cxnLst>
              <a:rect l="0" t="0" r="r" b="b"/>
              <a:pathLst>
                <a:path w="376" h="318">
                  <a:moveTo>
                    <a:pt x="0" y="284"/>
                  </a:moveTo>
                  <a:cubicBezTo>
                    <a:pt x="24" y="284"/>
                    <a:pt x="108" y="309"/>
                    <a:pt x="160" y="316"/>
                  </a:cubicBezTo>
                  <a:lnTo>
                    <a:pt x="331" y="318"/>
                  </a:lnTo>
                  <a:lnTo>
                    <a:pt x="352" y="188"/>
                  </a:lnTo>
                  <a:lnTo>
                    <a:pt x="376" y="46"/>
                  </a:lnTo>
                  <a:lnTo>
                    <a:pt x="264" y="20"/>
                  </a:lnTo>
                  <a:lnTo>
                    <a:pt x="104" y="0"/>
                  </a:lnTo>
                  <a:lnTo>
                    <a:pt x="64" y="36"/>
                  </a:lnTo>
                  <a:lnTo>
                    <a:pt x="16" y="196"/>
                  </a:lnTo>
                  <a:lnTo>
                    <a:pt x="0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41" name="Freeform 41"/>
            <p:cNvSpPr>
              <a:spLocks/>
            </p:cNvSpPr>
            <p:nvPr/>
          </p:nvSpPr>
          <p:spPr bwMode="auto">
            <a:xfrm>
              <a:off x="3304" y="2795"/>
              <a:ext cx="176" cy="237"/>
            </a:xfrm>
            <a:custGeom>
              <a:avLst/>
              <a:gdLst/>
              <a:ahLst/>
              <a:cxnLst>
                <a:cxn ang="0">
                  <a:pos x="176" y="157"/>
                </a:cxn>
                <a:cxn ang="0">
                  <a:pos x="128" y="237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166" y="136"/>
                </a:cxn>
              </a:cxnLst>
              <a:rect l="0" t="0" r="r" b="b"/>
              <a:pathLst>
                <a:path w="176" h="237">
                  <a:moveTo>
                    <a:pt x="176" y="157"/>
                  </a:moveTo>
                  <a:lnTo>
                    <a:pt x="128" y="237"/>
                  </a:lnTo>
                  <a:lnTo>
                    <a:pt x="0" y="29"/>
                  </a:lnTo>
                  <a:lnTo>
                    <a:pt x="30" y="0"/>
                  </a:lnTo>
                  <a:lnTo>
                    <a:pt x="166" y="136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42" name="Freeform 42"/>
            <p:cNvSpPr>
              <a:spLocks/>
            </p:cNvSpPr>
            <p:nvPr/>
          </p:nvSpPr>
          <p:spPr bwMode="auto">
            <a:xfrm>
              <a:off x="3160" y="2984"/>
              <a:ext cx="232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48"/>
                </a:cxn>
                <a:cxn ang="0">
                  <a:pos x="2320" y="117"/>
                </a:cxn>
                <a:cxn ang="0">
                  <a:pos x="0" y="80"/>
                </a:cxn>
              </a:cxnLst>
              <a:rect l="0" t="0" r="r" b="b"/>
              <a:pathLst>
                <a:path w="2320" h="117">
                  <a:moveTo>
                    <a:pt x="0" y="0"/>
                  </a:moveTo>
                  <a:lnTo>
                    <a:pt x="2304" y="48"/>
                  </a:lnTo>
                  <a:lnTo>
                    <a:pt x="2320" y="117"/>
                  </a:lnTo>
                  <a:lnTo>
                    <a:pt x="0" y="8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43" name="Freeform 43"/>
            <p:cNvSpPr>
              <a:spLocks/>
            </p:cNvSpPr>
            <p:nvPr/>
          </p:nvSpPr>
          <p:spPr bwMode="auto">
            <a:xfrm rot="1229960">
              <a:off x="2971" y="3067"/>
              <a:ext cx="49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"/>
                </a:cxn>
                <a:cxn ang="0">
                  <a:pos x="49" y="149"/>
                </a:cxn>
                <a:cxn ang="0">
                  <a:pos x="0" y="0"/>
                </a:cxn>
              </a:cxnLst>
              <a:rect l="0" t="0" r="r" b="b"/>
              <a:pathLst>
                <a:path w="49" h="149">
                  <a:moveTo>
                    <a:pt x="0" y="0"/>
                  </a:moveTo>
                  <a:lnTo>
                    <a:pt x="0" y="91"/>
                  </a:lnTo>
                  <a:lnTo>
                    <a:pt x="49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1747" y="2976"/>
              <a:ext cx="90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 rot="423203">
              <a:off x="5420" y="3274"/>
              <a:ext cx="89" cy="201"/>
              <a:chOff x="4551" y="2197"/>
              <a:chExt cx="38" cy="90"/>
            </a:xfrm>
          </p:grpSpPr>
          <p:sp>
            <p:nvSpPr>
              <p:cNvPr id="204846" name="Rectangle 46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47" name="Rectangle 47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48" name="Rectangle 48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712727">
              <a:off x="2517" y="2840"/>
              <a:ext cx="227" cy="279"/>
              <a:chOff x="1270" y="1027"/>
              <a:chExt cx="164" cy="188"/>
            </a:xfrm>
          </p:grpSpPr>
          <p:sp>
            <p:nvSpPr>
              <p:cNvPr id="204850" name="Freeform 50"/>
              <p:cNvSpPr>
                <a:spLocks/>
              </p:cNvSpPr>
              <p:nvPr/>
            </p:nvSpPr>
            <p:spPr bwMode="auto">
              <a:xfrm rot="423203">
                <a:off x="1270" y="1078"/>
                <a:ext cx="118" cy="137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111"/>
                  </a:cxn>
                  <a:cxn ang="0">
                    <a:pos x="30" y="105"/>
                  </a:cxn>
                  <a:cxn ang="0">
                    <a:pos x="96" y="3"/>
                  </a:cxn>
                  <a:cxn ang="0">
                    <a:pos x="84" y="0"/>
                  </a:cxn>
                </a:cxnLst>
                <a:rect l="0" t="0" r="r" b="b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51" name="Oval 51"/>
              <p:cNvSpPr>
                <a:spLocks noChangeArrowheads="1"/>
              </p:cNvSpPr>
              <p:nvPr/>
            </p:nvSpPr>
            <p:spPr bwMode="auto">
              <a:xfrm rot="59094">
                <a:off x="1383" y="1027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 rot="423203">
              <a:off x="3107" y="3566"/>
              <a:ext cx="89" cy="201"/>
              <a:chOff x="4551" y="2197"/>
              <a:chExt cx="38" cy="90"/>
            </a:xfrm>
          </p:grpSpPr>
          <p:sp>
            <p:nvSpPr>
              <p:cNvPr id="204853" name="Rectangle 53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54" name="Rectangle 54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55" name="Rectangle 55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 rot="-4976797">
              <a:off x="1711" y="3147"/>
              <a:ext cx="89" cy="201"/>
              <a:chOff x="4551" y="2197"/>
              <a:chExt cx="38" cy="90"/>
            </a:xfrm>
          </p:grpSpPr>
          <p:sp>
            <p:nvSpPr>
              <p:cNvPr id="204857" name="Rectangle 57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58" name="Rectangle 58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59" name="Rectangle 59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-169725">
            <a:off x="10815638" y="4343400"/>
            <a:ext cx="517525" cy="511175"/>
            <a:chOff x="2880" y="2016"/>
            <a:chExt cx="2016" cy="2016"/>
          </a:xfrm>
        </p:grpSpPr>
        <p:sp>
          <p:nvSpPr>
            <p:cNvPr id="204861" name="Oval 61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2" name="Oval 62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CC"/>
                </a:solidFill>
              </a:endParaRPr>
            </a:p>
          </p:txBody>
        </p:sp>
        <p:sp>
          <p:nvSpPr>
            <p:cNvPr id="204863" name="Oval 63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4" name="Oval 64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5" name="Oval 65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6" name="Oval 66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7" name="Oval 67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8" name="Oval 68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69" name="Oval 69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0" name="Oval 70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71" name="Oval 71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 rot="-169725">
            <a:off x="11349038" y="4343400"/>
            <a:ext cx="517525" cy="512763"/>
            <a:chOff x="2880" y="2016"/>
            <a:chExt cx="2016" cy="2016"/>
          </a:xfrm>
        </p:grpSpPr>
        <p:sp>
          <p:nvSpPr>
            <p:cNvPr id="204885" name="Oval 85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6" name="Oval 86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CC"/>
                </a:solidFill>
              </a:endParaRPr>
            </a:p>
          </p:txBody>
        </p:sp>
        <p:sp>
          <p:nvSpPr>
            <p:cNvPr id="204887" name="Oval 87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8" name="Oval 88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89" name="Oval 89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0" name="Oval 90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1" name="Oval 91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2" name="Oval 92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3" name="Oval 93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4" name="Oval 94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895" name="Oval 95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4994" name="Text Box 194"/>
          <p:cNvSpPr txBox="1">
            <a:spLocks noChangeArrowheads="1"/>
          </p:cNvSpPr>
          <p:nvPr/>
        </p:nvSpPr>
        <p:spPr bwMode="auto">
          <a:xfrm>
            <a:off x="152400" y="76200"/>
            <a:ext cx="8991600" cy="156966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От Орла до Курска по шоссе 180 км. Из этих городов одновременно навстречу друг другу выехали грузовик и автобус. Встреча произошла через 2 часа. Какова скорость грузовика, если скорость автобуса 50 км/ч</a:t>
            </a:r>
            <a:r>
              <a:rPr lang="ru-RU" sz="2400" dirty="0">
                <a:solidFill>
                  <a:srgbClr val="000000"/>
                </a:solidFill>
              </a:rPr>
              <a:t>?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grpSp>
        <p:nvGrpSpPr>
          <p:cNvPr id="11" name="Group 195"/>
          <p:cNvGrpSpPr>
            <a:grpSpLocks/>
          </p:cNvGrpSpPr>
          <p:nvPr/>
        </p:nvGrpSpPr>
        <p:grpSpPr bwMode="auto">
          <a:xfrm rot="881" flipH="1">
            <a:off x="-2332038" y="4114800"/>
            <a:ext cx="2332038" cy="1012825"/>
            <a:chOff x="1000" y="835"/>
            <a:chExt cx="1871" cy="794"/>
          </a:xfrm>
        </p:grpSpPr>
        <p:sp>
          <p:nvSpPr>
            <p:cNvPr id="204996" name="Freeform 196"/>
            <p:cNvSpPr>
              <a:spLocks/>
            </p:cNvSpPr>
            <p:nvPr/>
          </p:nvSpPr>
          <p:spPr bwMode="auto">
            <a:xfrm>
              <a:off x="1010" y="835"/>
              <a:ext cx="1859" cy="794"/>
            </a:xfrm>
            <a:custGeom>
              <a:avLst/>
              <a:gdLst/>
              <a:ahLst/>
              <a:cxnLst>
                <a:cxn ang="0">
                  <a:pos x="3173" y="85"/>
                </a:cxn>
                <a:cxn ang="0">
                  <a:pos x="2965" y="85"/>
                </a:cxn>
                <a:cxn ang="0">
                  <a:pos x="1525" y="5"/>
                </a:cxn>
                <a:cxn ang="0">
                  <a:pos x="469" y="117"/>
                </a:cxn>
                <a:cxn ang="0">
                  <a:pos x="357" y="133"/>
                </a:cxn>
                <a:cxn ang="0">
                  <a:pos x="325" y="245"/>
                </a:cxn>
                <a:cxn ang="0">
                  <a:pos x="293" y="613"/>
                </a:cxn>
                <a:cxn ang="0">
                  <a:pos x="293" y="773"/>
                </a:cxn>
                <a:cxn ang="0">
                  <a:pos x="229" y="869"/>
                </a:cxn>
                <a:cxn ang="0">
                  <a:pos x="53" y="933"/>
                </a:cxn>
                <a:cxn ang="0">
                  <a:pos x="5" y="1173"/>
                </a:cxn>
                <a:cxn ang="0">
                  <a:pos x="21" y="1397"/>
                </a:cxn>
                <a:cxn ang="0">
                  <a:pos x="101" y="1493"/>
                </a:cxn>
                <a:cxn ang="0">
                  <a:pos x="405" y="1493"/>
                </a:cxn>
                <a:cxn ang="0">
                  <a:pos x="481" y="1481"/>
                </a:cxn>
                <a:cxn ang="0">
                  <a:pos x="511" y="1313"/>
                </a:cxn>
                <a:cxn ang="0">
                  <a:pos x="607" y="1235"/>
                </a:cxn>
                <a:cxn ang="0">
                  <a:pos x="739" y="1199"/>
                </a:cxn>
                <a:cxn ang="0">
                  <a:pos x="871" y="1235"/>
                </a:cxn>
                <a:cxn ang="0">
                  <a:pos x="949" y="1301"/>
                </a:cxn>
                <a:cxn ang="0">
                  <a:pos x="1027" y="1439"/>
                </a:cxn>
                <a:cxn ang="0">
                  <a:pos x="1051" y="1451"/>
                </a:cxn>
                <a:cxn ang="0">
                  <a:pos x="1717" y="1445"/>
                </a:cxn>
                <a:cxn ang="0">
                  <a:pos x="2374" y="1436"/>
                </a:cxn>
                <a:cxn ang="0">
                  <a:pos x="2404" y="1412"/>
                </a:cxn>
                <a:cxn ang="0">
                  <a:pos x="2410" y="1352"/>
                </a:cxn>
                <a:cxn ang="0">
                  <a:pos x="2482" y="1226"/>
                </a:cxn>
                <a:cxn ang="0">
                  <a:pos x="2650" y="1154"/>
                </a:cxn>
                <a:cxn ang="0">
                  <a:pos x="2794" y="1184"/>
                </a:cxn>
                <a:cxn ang="0">
                  <a:pos x="2890" y="1280"/>
                </a:cxn>
                <a:cxn ang="0">
                  <a:pos x="2926" y="1388"/>
                </a:cxn>
                <a:cxn ang="0">
                  <a:pos x="2944" y="1406"/>
                </a:cxn>
                <a:cxn ang="0">
                  <a:pos x="3221" y="1397"/>
                </a:cxn>
                <a:cxn ang="0">
                  <a:pos x="3365" y="1317"/>
                </a:cxn>
                <a:cxn ang="0">
                  <a:pos x="3413" y="773"/>
                </a:cxn>
                <a:cxn ang="0">
                  <a:pos x="3349" y="149"/>
                </a:cxn>
                <a:cxn ang="0">
                  <a:pos x="3173" y="85"/>
                </a:cxn>
              </a:cxnLst>
              <a:rect l="0" t="0" r="r" b="b"/>
              <a:pathLst>
                <a:path w="3416" h="1511">
                  <a:moveTo>
                    <a:pt x="3173" y="85"/>
                  </a:moveTo>
                  <a:cubicBezTo>
                    <a:pt x="3109" y="74"/>
                    <a:pt x="3240" y="98"/>
                    <a:pt x="2965" y="85"/>
                  </a:cubicBezTo>
                  <a:cubicBezTo>
                    <a:pt x="2690" y="72"/>
                    <a:pt x="1941" y="0"/>
                    <a:pt x="1525" y="5"/>
                  </a:cubicBezTo>
                  <a:cubicBezTo>
                    <a:pt x="1109" y="10"/>
                    <a:pt x="664" y="96"/>
                    <a:pt x="469" y="117"/>
                  </a:cubicBezTo>
                  <a:cubicBezTo>
                    <a:pt x="274" y="138"/>
                    <a:pt x="381" y="112"/>
                    <a:pt x="357" y="133"/>
                  </a:cubicBezTo>
                  <a:cubicBezTo>
                    <a:pt x="333" y="154"/>
                    <a:pt x="336" y="165"/>
                    <a:pt x="325" y="245"/>
                  </a:cubicBezTo>
                  <a:cubicBezTo>
                    <a:pt x="314" y="325"/>
                    <a:pt x="298" y="525"/>
                    <a:pt x="293" y="613"/>
                  </a:cubicBezTo>
                  <a:cubicBezTo>
                    <a:pt x="288" y="701"/>
                    <a:pt x="304" y="730"/>
                    <a:pt x="293" y="773"/>
                  </a:cubicBezTo>
                  <a:cubicBezTo>
                    <a:pt x="282" y="816"/>
                    <a:pt x="269" y="842"/>
                    <a:pt x="229" y="869"/>
                  </a:cubicBezTo>
                  <a:cubicBezTo>
                    <a:pt x="189" y="896"/>
                    <a:pt x="90" y="882"/>
                    <a:pt x="53" y="933"/>
                  </a:cubicBezTo>
                  <a:cubicBezTo>
                    <a:pt x="16" y="984"/>
                    <a:pt x="10" y="1096"/>
                    <a:pt x="5" y="1173"/>
                  </a:cubicBezTo>
                  <a:cubicBezTo>
                    <a:pt x="0" y="1250"/>
                    <a:pt x="5" y="1344"/>
                    <a:pt x="21" y="1397"/>
                  </a:cubicBezTo>
                  <a:cubicBezTo>
                    <a:pt x="37" y="1450"/>
                    <a:pt x="37" y="1477"/>
                    <a:pt x="101" y="1493"/>
                  </a:cubicBezTo>
                  <a:cubicBezTo>
                    <a:pt x="165" y="1509"/>
                    <a:pt x="342" y="1495"/>
                    <a:pt x="405" y="1493"/>
                  </a:cubicBezTo>
                  <a:cubicBezTo>
                    <a:pt x="468" y="1491"/>
                    <a:pt x="463" y="1511"/>
                    <a:pt x="481" y="1481"/>
                  </a:cubicBezTo>
                  <a:cubicBezTo>
                    <a:pt x="499" y="1451"/>
                    <a:pt x="490" y="1354"/>
                    <a:pt x="511" y="1313"/>
                  </a:cubicBezTo>
                  <a:cubicBezTo>
                    <a:pt x="532" y="1272"/>
                    <a:pt x="569" y="1254"/>
                    <a:pt x="607" y="1235"/>
                  </a:cubicBezTo>
                  <a:cubicBezTo>
                    <a:pt x="645" y="1216"/>
                    <a:pt x="695" y="1199"/>
                    <a:pt x="739" y="1199"/>
                  </a:cubicBezTo>
                  <a:cubicBezTo>
                    <a:pt x="783" y="1199"/>
                    <a:pt x="836" y="1218"/>
                    <a:pt x="871" y="1235"/>
                  </a:cubicBezTo>
                  <a:cubicBezTo>
                    <a:pt x="906" y="1252"/>
                    <a:pt x="923" y="1267"/>
                    <a:pt x="949" y="1301"/>
                  </a:cubicBezTo>
                  <a:cubicBezTo>
                    <a:pt x="975" y="1335"/>
                    <a:pt x="1010" y="1414"/>
                    <a:pt x="1027" y="1439"/>
                  </a:cubicBezTo>
                  <a:cubicBezTo>
                    <a:pt x="1044" y="1464"/>
                    <a:pt x="936" y="1450"/>
                    <a:pt x="1051" y="1451"/>
                  </a:cubicBezTo>
                  <a:cubicBezTo>
                    <a:pt x="1166" y="1452"/>
                    <a:pt x="1497" y="1447"/>
                    <a:pt x="1717" y="1445"/>
                  </a:cubicBezTo>
                  <a:cubicBezTo>
                    <a:pt x="1937" y="1443"/>
                    <a:pt x="2259" y="1441"/>
                    <a:pt x="2374" y="1436"/>
                  </a:cubicBezTo>
                  <a:cubicBezTo>
                    <a:pt x="2489" y="1431"/>
                    <a:pt x="2398" y="1426"/>
                    <a:pt x="2404" y="1412"/>
                  </a:cubicBezTo>
                  <a:cubicBezTo>
                    <a:pt x="2410" y="1398"/>
                    <a:pt x="2397" y="1383"/>
                    <a:pt x="2410" y="1352"/>
                  </a:cubicBezTo>
                  <a:cubicBezTo>
                    <a:pt x="2423" y="1321"/>
                    <a:pt x="2442" y="1259"/>
                    <a:pt x="2482" y="1226"/>
                  </a:cubicBezTo>
                  <a:cubicBezTo>
                    <a:pt x="2522" y="1193"/>
                    <a:pt x="2598" y="1161"/>
                    <a:pt x="2650" y="1154"/>
                  </a:cubicBezTo>
                  <a:cubicBezTo>
                    <a:pt x="2702" y="1147"/>
                    <a:pt x="2754" y="1163"/>
                    <a:pt x="2794" y="1184"/>
                  </a:cubicBezTo>
                  <a:cubicBezTo>
                    <a:pt x="2834" y="1205"/>
                    <a:pt x="2868" y="1246"/>
                    <a:pt x="2890" y="1280"/>
                  </a:cubicBezTo>
                  <a:cubicBezTo>
                    <a:pt x="2912" y="1314"/>
                    <a:pt x="2917" y="1367"/>
                    <a:pt x="2926" y="1388"/>
                  </a:cubicBezTo>
                  <a:cubicBezTo>
                    <a:pt x="2935" y="1409"/>
                    <a:pt x="2895" y="1405"/>
                    <a:pt x="2944" y="1406"/>
                  </a:cubicBezTo>
                  <a:cubicBezTo>
                    <a:pt x="2993" y="1407"/>
                    <a:pt x="3151" y="1412"/>
                    <a:pt x="3221" y="1397"/>
                  </a:cubicBezTo>
                  <a:cubicBezTo>
                    <a:pt x="3291" y="1382"/>
                    <a:pt x="3333" y="1421"/>
                    <a:pt x="3365" y="1317"/>
                  </a:cubicBezTo>
                  <a:cubicBezTo>
                    <a:pt x="3397" y="1213"/>
                    <a:pt x="3416" y="968"/>
                    <a:pt x="3413" y="773"/>
                  </a:cubicBezTo>
                  <a:cubicBezTo>
                    <a:pt x="3410" y="578"/>
                    <a:pt x="3384" y="266"/>
                    <a:pt x="3349" y="149"/>
                  </a:cubicBezTo>
                  <a:cubicBezTo>
                    <a:pt x="3314" y="32"/>
                    <a:pt x="3237" y="96"/>
                    <a:pt x="3173" y="8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97"/>
            <p:cNvGrpSpPr>
              <a:grpSpLocks/>
            </p:cNvGrpSpPr>
            <p:nvPr/>
          </p:nvGrpSpPr>
          <p:grpSpPr bwMode="auto">
            <a:xfrm>
              <a:off x="1763" y="1003"/>
              <a:ext cx="357" cy="254"/>
              <a:chOff x="3475" y="1139"/>
              <a:chExt cx="656" cy="482"/>
            </a:xfrm>
          </p:grpSpPr>
          <p:sp>
            <p:nvSpPr>
              <p:cNvPr id="204998" name="Freeform 198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99" name="Freeform 199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200"/>
            <p:cNvGrpSpPr>
              <a:grpSpLocks/>
            </p:cNvGrpSpPr>
            <p:nvPr/>
          </p:nvGrpSpPr>
          <p:grpSpPr bwMode="auto">
            <a:xfrm>
              <a:off x="2138" y="1003"/>
              <a:ext cx="357" cy="254"/>
              <a:chOff x="3475" y="1139"/>
              <a:chExt cx="656" cy="482"/>
            </a:xfrm>
          </p:grpSpPr>
          <p:sp>
            <p:nvSpPr>
              <p:cNvPr id="205001" name="Freeform 201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02" name="Freeform 202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003" name="Freeform 203"/>
            <p:cNvSpPr>
              <a:spLocks/>
            </p:cNvSpPr>
            <p:nvPr/>
          </p:nvSpPr>
          <p:spPr bwMode="auto">
            <a:xfrm>
              <a:off x="2521" y="977"/>
              <a:ext cx="350" cy="294"/>
            </a:xfrm>
            <a:custGeom>
              <a:avLst/>
              <a:gdLst/>
              <a:ahLst/>
              <a:cxnLst>
                <a:cxn ang="0">
                  <a:pos x="228" y="53"/>
                </a:cxn>
                <a:cxn ang="0">
                  <a:pos x="510" y="53"/>
                </a:cxn>
                <a:cxn ang="0">
                  <a:pos x="597" y="38"/>
                </a:cxn>
                <a:cxn ang="0">
                  <a:pos x="629" y="278"/>
                </a:cxn>
                <a:cxn ang="0">
                  <a:pos x="629" y="518"/>
                </a:cxn>
                <a:cxn ang="0">
                  <a:pos x="541" y="520"/>
                </a:cxn>
                <a:cxn ang="0">
                  <a:pos x="322" y="520"/>
                </a:cxn>
                <a:cxn ang="0">
                  <a:pos x="228" y="520"/>
                </a:cxn>
                <a:cxn ang="0">
                  <a:pos x="72" y="520"/>
                </a:cxn>
                <a:cxn ang="0">
                  <a:pos x="10" y="451"/>
                </a:cxn>
                <a:cxn ang="0">
                  <a:pos x="10" y="314"/>
                </a:cxn>
                <a:cxn ang="0">
                  <a:pos x="10" y="122"/>
                </a:cxn>
                <a:cxn ang="0">
                  <a:pos x="41" y="67"/>
                </a:cxn>
                <a:cxn ang="0">
                  <a:pos x="135" y="53"/>
                </a:cxn>
                <a:cxn ang="0">
                  <a:pos x="385" y="53"/>
                </a:cxn>
              </a:cxnLst>
              <a:rect l="0" t="0" r="r" b="b"/>
              <a:pathLst>
                <a:path w="644" h="558">
                  <a:moveTo>
                    <a:pt x="228" y="53"/>
                  </a:moveTo>
                  <a:cubicBezTo>
                    <a:pt x="334" y="51"/>
                    <a:pt x="449" y="55"/>
                    <a:pt x="510" y="53"/>
                  </a:cubicBezTo>
                  <a:cubicBezTo>
                    <a:pt x="571" y="51"/>
                    <a:pt x="577" y="0"/>
                    <a:pt x="597" y="38"/>
                  </a:cubicBezTo>
                  <a:cubicBezTo>
                    <a:pt x="617" y="76"/>
                    <a:pt x="624" y="198"/>
                    <a:pt x="629" y="278"/>
                  </a:cubicBezTo>
                  <a:cubicBezTo>
                    <a:pt x="634" y="358"/>
                    <a:pt x="644" y="478"/>
                    <a:pt x="629" y="518"/>
                  </a:cubicBezTo>
                  <a:cubicBezTo>
                    <a:pt x="614" y="558"/>
                    <a:pt x="592" y="520"/>
                    <a:pt x="541" y="520"/>
                  </a:cubicBezTo>
                  <a:cubicBezTo>
                    <a:pt x="490" y="520"/>
                    <a:pt x="375" y="520"/>
                    <a:pt x="322" y="520"/>
                  </a:cubicBezTo>
                  <a:cubicBezTo>
                    <a:pt x="269" y="520"/>
                    <a:pt x="269" y="520"/>
                    <a:pt x="228" y="520"/>
                  </a:cubicBezTo>
                  <a:cubicBezTo>
                    <a:pt x="187" y="520"/>
                    <a:pt x="109" y="531"/>
                    <a:pt x="72" y="520"/>
                  </a:cubicBezTo>
                  <a:cubicBezTo>
                    <a:pt x="35" y="509"/>
                    <a:pt x="20" y="486"/>
                    <a:pt x="10" y="451"/>
                  </a:cubicBezTo>
                  <a:cubicBezTo>
                    <a:pt x="0" y="417"/>
                    <a:pt x="10" y="369"/>
                    <a:pt x="10" y="314"/>
                  </a:cubicBezTo>
                  <a:cubicBezTo>
                    <a:pt x="10" y="259"/>
                    <a:pt x="4" y="163"/>
                    <a:pt x="10" y="122"/>
                  </a:cubicBezTo>
                  <a:cubicBezTo>
                    <a:pt x="16" y="81"/>
                    <a:pt x="20" y="78"/>
                    <a:pt x="41" y="67"/>
                  </a:cubicBezTo>
                  <a:cubicBezTo>
                    <a:pt x="62" y="56"/>
                    <a:pt x="78" y="56"/>
                    <a:pt x="135" y="53"/>
                  </a:cubicBezTo>
                  <a:cubicBezTo>
                    <a:pt x="191" y="51"/>
                    <a:pt x="287" y="52"/>
                    <a:pt x="385" y="53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4" name="Freeform 204"/>
            <p:cNvSpPr>
              <a:spLocks/>
            </p:cNvSpPr>
            <p:nvPr/>
          </p:nvSpPr>
          <p:spPr bwMode="auto">
            <a:xfrm>
              <a:off x="2680" y="1006"/>
              <a:ext cx="26" cy="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5" name="Freeform 205"/>
            <p:cNvSpPr>
              <a:spLocks/>
            </p:cNvSpPr>
            <p:nvPr/>
          </p:nvSpPr>
          <p:spPr bwMode="auto">
            <a:xfrm>
              <a:off x="1161" y="946"/>
              <a:ext cx="298" cy="330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6" name="Freeform 206"/>
            <p:cNvSpPr>
              <a:spLocks/>
            </p:cNvSpPr>
            <p:nvPr/>
          </p:nvSpPr>
          <p:spPr bwMode="auto">
            <a:xfrm>
              <a:off x="1300" y="1006"/>
              <a:ext cx="20" cy="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7" name="Freeform 207"/>
            <p:cNvSpPr>
              <a:spLocks/>
            </p:cNvSpPr>
            <p:nvPr/>
          </p:nvSpPr>
          <p:spPr bwMode="auto">
            <a:xfrm>
              <a:off x="2302" y="1404"/>
              <a:ext cx="317" cy="183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8" name="Freeform 208"/>
            <p:cNvSpPr>
              <a:spLocks/>
            </p:cNvSpPr>
            <p:nvPr/>
          </p:nvSpPr>
          <p:spPr bwMode="auto">
            <a:xfrm>
              <a:off x="1256" y="1433"/>
              <a:ext cx="317" cy="182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9" name="Oval 209"/>
            <p:cNvSpPr>
              <a:spLocks noChangeArrowheads="1"/>
            </p:cNvSpPr>
            <p:nvPr/>
          </p:nvSpPr>
          <p:spPr bwMode="auto">
            <a:xfrm>
              <a:off x="1000" y="1342"/>
              <a:ext cx="52" cy="7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0" name="Freeform 210"/>
            <p:cNvSpPr>
              <a:spLocks/>
            </p:cNvSpPr>
            <p:nvPr/>
          </p:nvSpPr>
          <p:spPr bwMode="auto">
            <a:xfrm>
              <a:off x="1446" y="921"/>
              <a:ext cx="315" cy="683"/>
            </a:xfrm>
            <a:custGeom>
              <a:avLst/>
              <a:gdLst/>
              <a:ahLst/>
              <a:cxnLst>
                <a:cxn ang="0">
                  <a:pos x="559" y="1195"/>
                </a:cxn>
                <a:cxn ang="0">
                  <a:pos x="559" y="253"/>
                </a:cxn>
                <a:cxn ang="0">
                  <a:pos x="541" y="61"/>
                </a:cxn>
                <a:cxn ang="0">
                  <a:pos x="415" y="13"/>
                </a:cxn>
                <a:cxn ang="0">
                  <a:pos x="283" y="1"/>
                </a:cxn>
                <a:cxn ang="0">
                  <a:pos x="140" y="18"/>
                </a:cxn>
                <a:cxn ang="0">
                  <a:pos x="73" y="49"/>
                </a:cxn>
                <a:cxn ang="0">
                  <a:pos x="28" y="98"/>
                </a:cxn>
                <a:cxn ang="0">
                  <a:pos x="28" y="306"/>
                </a:cxn>
                <a:cxn ang="0">
                  <a:pos x="25" y="655"/>
                </a:cxn>
                <a:cxn ang="0">
                  <a:pos x="1" y="931"/>
                </a:cxn>
                <a:cxn ang="0">
                  <a:pos x="19" y="1003"/>
                </a:cxn>
                <a:cxn ang="0">
                  <a:pos x="43" y="1015"/>
                </a:cxn>
                <a:cxn ang="0">
                  <a:pos x="139" y="1075"/>
                </a:cxn>
                <a:cxn ang="0">
                  <a:pos x="220" y="1234"/>
                </a:cxn>
                <a:cxn ang="0">
                  <a:pos x="229" y="1279"/>
                </a:cxn>
                <a:cxn ang="0">
                  <a:pos x="300" y="1282"/>
                </a:cxn>
                <a:cxn ang="0">
                  <a:pos x="444" y="1282"/>
                </a:cxn>
                <a:cxn ang="0">
                  <a:pos x="559" y="1285"/>
                </a:cxn>
                <a:cxn ang="0">
                  <a:pos x="559" y="1195"/>
                </a:cxn>
              </a:cxnLst>
              <a:rect l="0" t="0" r="r" b="b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1" name="Freeform 211"/>
            <p:cNvSpPr>
              <a:spLocks/>
            </p:cNvSpPr>
            <p:nvPr/>
          </p:nvSpPr>
          <p:spPr bwMode="auto">
            <a:xfrm>
              <a:off x="1467" y="1003"/>
              <a:ext cx="279" cy="254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2" name="Freeform 212"/>
            <p:cNvSpPr>
              <a:spLocks/>
            </p:cNvSpPr>
            <p:nvPr/>
          </p:nvSpPr>
          <p:spPr bwMode="auto">
            <a:xfrm>
              <a:off x="1714" y="1262"/>
              <a:ext cx="17" cy="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13"/>
          <p:cNvGrpSpPr>
            <a:grpSpLocks/>
          </p:cNvGrpSpPr>
          <p:nvPr/>
        </p:nvGrpSpPr>
        <p:grpSpPr bwMode="auto">
          <a:xfrm rot="432554" flipH="1">
            <a:off x="-676275" y="4881563"/>
            <a:ext cx="295275" cy="300037"/>
            <a:chOff x="4920" y="2408"/>
            <a:chExt cx="432" cy="432"/>
          </a:xfrm>
        </p:grpSpPr>
        <p:sp>
          <p:nvSpPr>
            <p:cNvPr id="205014" name="AutoShape 214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5" name="Oval 21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4D4D4D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16"/>
          <p:cNvGrpSpPr>
            <a:grpSpLocks/>
          </p:cNvGrpSpPr>
          <p:nvPr/>
        </p:nvGrpSpPr>
        <p:grpSpPr bwMode="auto">
          <a:xfrm rot="432554" flipH="1">
            <a:off x="-1981200" y="4876800"/>
            <a:ext cx="295275" cy="300038"/>
            <a:chOff x="4920" y="2408"/>
            <a:chExt cx="432" cy="432"/>
          </a:xfrm>
        </p:grpSpPr>
        <p:sp>
          <p:nvSpPr>
            <p:cNvPr id="205017" name="AutoShape 217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8" name="Oval 218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4D4D4D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019" name="AutoShape 2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6172200"/>
            <a:ext cx="1679575" cy="51911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Показать (2)</a:t>
            </a:r>
          </a:p>
        </p:txBody>
      </p:sp>
      <p:sp>
        <p:nvSpPr>
          <p:cNvPr id="205020" name="AutoShape 22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533400" cy="533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021" name="Rectangle 221"/>
          <p:cNvSpPr>
            <a:spLocks noChangeArrowheads="1"/>
          </p:cNvSpPr>
          <p:nvPr/>
        </p:nvSpPr>
        <p:spPr bwMode="auto">
          <a:xfrm>
            <a:off x="3657600" y="5338763"/>
            <a:ext cx="196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180 км</a:t>
            </a:r>
          </a:p>
        </p:txBody>
      </p:sp>
      <p:sp>
        <p:nvSpPr>
          <p:cNvPr id="205022" name="Freeform 222"/>
          <p:cNvSpPr>
            <a:spLocks/>
          </p:cNvSpPr>
          <p:nvPr/>
        </p:nvSpPr>
        <p:spPr bwMode="auto">
          <a:xfrm>
            <a:off x="366713" y="3454400"/>
            <a:ext cx="8256587" cy="1533525"/>
          </a:xfrm>
          <a:custGeom>
            <a:avLst/>
            <a:gdLst/>
            <a:ahLst/>
            <a:cxnLst>
              <a:cxn ang="0">
                <a:pos x="1" y="80"/>
              </a:cxn>
              <a:cxn ang="0">
                <a:pos x="0" y="966"/>
              </a:cxn>
              <a:cxn ang="0">
                <a:pos x="5201" y="928"/>
              </a:cxn>
              <a:cxn ang="0">
                <a:pos x="5201" y="0"/>
              </a:cxn>
            </a:cxnLst>
            <a:rect l="0" t="0" r="r" b="b"/>
            <a:pathLst>
              <a:path w="5201" h="966">
                <a:moveTo>
                  <a:pt x="1" y="80"/>
                </a:moveTo>
                <a:lnTo>
                  <a:pt x="0" y="966"/>
                </a:lnTo>
                <a:lnTo>
                  <a:pt x="5201" y="928"/>
                </a:lnTo>
                <a:lnTo>
                  <a:pt x="5201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6" name="Group 223"/>
          <p:cNvGrpSpPr>
            <a:grpSpLocks/>
          </p:cNvGrpSpPr>
          <p:nvPr/>
        </p:nvGrpSpPr>
        <p:grpSpPr bwMode="auto">
          <a:xfrm>
            <a:off x="381000" y="2819400"/>
            <a:ext cx="2133600" cy="763588"/>
            <a:chOff x="240" y="2256"/>
            <a:chExt cx="1344" cy="481"/>
          </a:xfrm>
        </p:grpSpPr>
        <p:sp>
          <p:nvSpPr>
            <p:cNvPr id="205024" name="Rectangle 224"/>
            <p:cNvSpPr>
              <a:spLocks noChangeArrowheads="1"/>
            </p:cNvSpPr>
            <p:nvPr/>
          </p:nvSpPr>
          <p:spPr bwMode="auto">
            <a:xfrm>
              <a:off x="240" y="2256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 км/ч</a:t>
              </a:r>
            </a:p>
          </p:txBody>
        </p:sp>
        <p:sp>
          <p:nvSpPr>
            <p:cNvPr id="205025" name="Freeform 225"/>
            <p:cNvSpPr>
              <a:spLocks/>
            </p:cNvSpPr>
            <p:nvPr/>
          </p:nvSpPr>
          <p:spPr bwMode="auto">
            <a:xfrm>
              <a:off x="240" y="2736"/>
              <a:ext cx="11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0" y="0"/>
                </a:cxn>
              </a:cxnLst>
              <a:rect l="0" t="0" r="r" b="b"/>
              <a:pathLst>
                <a:path w="1160" h="1">
                  <a:moveTo>
                    <a:pt x="0" y="0"/>
                  </a:moveTo>
                  <a:lnTo>
                    <a:pt x="116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226"/>
          <p:cNvGrpSpPr>
            <a:grpSpLocks/>
          </p:cNvGrpSpPr>
          <p:nvPr/>
        </p:nvGrpSpPr>
        <p:grpSpPr bwMode="auto">
          <a:xfrm>
            <a:off x="6705600" y="2667000"/>
            <a:ext cx="1879600" cy="839788"/>
            <a:chOff x="4224" y="2160"/>
            <a:chExt cx="1184" cy="529"/>
          </a:xfrm>
        </p:grpSpPr>
        <p:sp>
          <p:nvSpPr>
            <p:cNvPr id="205027" name="Freeform 227"/>
            <p:cNvSpPr>
              <a:spLocks/>
            </p:cNvSpPr>
            <p:nvPr/>
          </p:nvSpPr>
          <p:spPr bwMode="auto">
            <a:xfrm>
              <a:off x="4560" y="2688"/>
              <a:ext cx="848" cy="1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48" h="1">
                  <a:moveTo>
                    <a:pt x="848" y="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28" name="Rectangle 228"/>
            <p:cNvSpPr>
              <a:spLocks noChangeArrowheads="1"/>
            </p:cNvSpPr>
            <p:nvPr/>
          </p:nvSpPr>
          <p:spPr bwMode="auto">
            <a:xfrm>
              <a:off x="4224" y="2160"/>
              <a:ext cx="117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 км/ч</a:t>
              </a:r>
            </a:p>
          </p:txBody>
        </p:sp>
      </p:grpSp>
      <p:grpSp>
        <p:nvGrpSpPr>
          <p:cNvPr id="18" name="Group 229"/>
          <p:cNvGrpSpPr>
            <a:grpSpLocks/>
          </p:cNvGrpSpPr>
          <p:nvPr/>
        </p:nvGrpSpPr>
        <p:grpSpPr bwMode="auto">
          <a:xfrm>
            <a:off x="4648200" y="4267200"/>
            <a:ext cx="1447800" cy="1295400"/>
            <a:chOff x="2976" y="2880"/>
            <a:chExt cx="912" cy="816"/>
          </a:xfrm>
        </p:grpSpPr>
        <p:grpSp>
          <p:nvGrpSpPr>
            <p:cNvPr id="19" name="Group 230"/>
            <p:cNvGrpSpPr>
              <a:grpSpLocks/>
            </p:cNvGrpSpPr>
            <p:nvPr/>
          </p:nvGrpSpPr>
          <p:grpSpPr bwMode="auto">
            <a:xfrm>
              <a:off x="2976" y="2880"/>
              <a:ext cx="768" cy="816"/>
              <a:chOff x="2496" y="1968"/>
              <a:chExt cx="768" cy="816"/>
            </a:xfrm>
          </p:grpSpPr>
          <p:grpSp>
            <p:nvGrpSpPr>
              <p:cNvPr id="20" name="Group 231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205032" name="Oval 232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033" name="Oval 233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034" name="Oval 234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5035" name="Freeform 235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/>
                <a:ahLst/>
                <a:cxnLst>
                  <a:cxn ang="0">
                    <a:pos x="20" y="419"/>
                  </a:cxn>
                  <a:cxn ang="0">
                    <a:pos x="176" y="415"/>
                  </a:cxn>
                  <a:cxn ang="0">
                    <a:pos x="1009" y="394"/>
                  </a:cxn>
                  <a:cxn ang="0">
                    <a:pos x="830" y="208"/>
                  </a:cxn>
                  <a:cxn ang="0">
                    <a:pos x="944" y="0"/>
                  </a:cxn>
                  <a:cxn ang="0">
                    <a:pos x="0" y="38"/>
                  </a:cxn>
                  <a:cxn ang="0">
                    <a:pos x="33" y="664"/>
                  </a:cxn>
                </a:cxnLst>
                <a:rect l="0" t="0" r="r" b="b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036" name="Text Box 236"/>
            <p:cNvSpPr txBox="1">
              <a:spLocks noChangeArrowheads="1"/>
            </p:cNvSpPr>
            <p:nvPr/>
          </p:nvSpPr>
          <p:spPr bwMode="auto">
            <a:xfrm rot="-192859">
              <a:off x="3092" y="2880"/>
              <a:ext cx="796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443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3 -0.01111 " pathEditMode="relative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3 -0.01111 " pathEditMode="relative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3 -0.01111 " pathEditMode="relative" ptsTypes="AA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3 -0.01111 " pathEditMode="relative" ptsTypes="AA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5 0 " pathEditMode="relative" ptsTypes="AA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5 0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5 0 " pathEditMode="relative" ptsTypes="AA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2083 -0.0833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19"/>
                  </p:tgtEl>
                </p:cond>
              </p:nextCondLst>
            </p:seq>
          </p:childTnLst>
        </p:cTn>
      </p:par>
    </p:tnLst>
    <p:bldLst>
      <p:bldP spid="2050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16375"/>
            <a:ext cx="9147175" cy="1435100"/>
            <a:chOff x="0" y="2530"/>
            <a:chExt cx="5762" cy="9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371466">
              <a:off x="2" y="2939"/>
              <a:ext cx="5760" cy="495"/>
              <a:chOff x="-30" y="2648"/>
              <a:chExt cx="5860" cy="629"/>
            </a:xfrm>
          </p:grpSpPr>
          <p:sp>
            <p:nvSpPr>
              <p:cNvPr id="168964" name="Freeform 4"/>
              <p:cNvSpPr>
                <a:spLocks/>
              </p:cNvSpPr>
              <p:nvPr/>
            </p:nvSpPr>
            <p:spPr bwMode="auto">
              <a:xfrm>
                <a:off x="4815" y="27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65" name="Freeform 5"/>
              <p:cNvSpPr>
                <a:spLocks/>
              </p:cNvSpPr>
              <p:nvPr/>
            </p:nvSpPr>
            <p:spPr bwMode="auto">
              <a:xfrm>
                <a:off x="4982" y="271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66" name="Freeform 6"/>
              <p:cNvSpPr>
                <a:spLocks/>
              </p:cNvSpPr>
              <p:nvPr/>
            </p:nvSpPr>
            <p:spPr bwMode="auto">
              <a:xfrm>
                <a:off x="5171" y="2693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67" name="Freeform 7"/>
              <p:cNvSpPr>
                <a:spLocks/>
              </p:cNvSpPr>
              <p:nvPr/>
            </p:nvSpPr>
            <p:spPr bwMode="auto">
              <a:xfrm>
                <a:off x="5368" y="2678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68" name="Freeform 8"/>
              <p:cNvSpPr>
                <a:spLocks/>
              </p:cNvSpPr>
              <p:nvPr/>
            </p:nvSpPr>
            <p:spPr bwMode="auto">
              <a:xfrm>
                <a:off x="5565" y="2648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69" name="Freeform 9"/>
              <p:cNvSpPr>
                <a:spLocks/>
              </p:cNvSpPr>
              <p:nvPr/>
            </p:nvSpPr>
            <p:spPr bwMode="auto">
              <a:xfrm>
                <a:off x="1018" y="2943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0" name="Freeform 10"/>
              <p:cNvSpPr>
                <a:spLocks/>
              </p:cNvSpPr>
              <p:nvPr/>
            </p:nvSpPr>
            <p:spPr bwMode="auto">
              <a:xfrm>
                <a:off x="60" y="2933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1" name="Freeform 11"/>
              <p:cNvSpPr>
                <a:spLocks/>
              </p:cNvSpPr>
              <p:nvPr/>
            </p:nvSpPr>
            <p:spPr bwMode="auto">
              <a:xfrm>
                <a:off x="242" y="2933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2" name="Freeform 12"/>
              <p:cNvSpPr>
                <a:spLocks/>
              </p:cNvSpPr>
              <p:nvPr/>
            </p:nvSpPr>
            <p:spPr bwMode="auto">
              <a:xfrm>
                <a:off x="469" y="2933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692" y="2751"/>
                <a:ext cx="4211" cy="516"/>
                <a:chOff x="-23" y="2840"/>
                <a:chExt cx="4211" cy="516"/>
              </a:xfrm>
            </p:grpSpPr>
            <p:sp>
              <p:nvSpPr>
                <p:cNvPr id="168974" name="Freeform 14"/>
                <p:cNvSpPr>
                  <a:spLocks/>
                </p:cNvSpPr>
                <p:nvPr/>
              </p:nvSpPr>
              <p:spPr bwMode="auto">
                <a:xfrm>
                  <a:off x="149" y="3039"/>
                  <a:ext cx="282" cy="300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75" name="Freeform 15"/>
                <p:cNvSpPr>
                  <a:spLocks/>
                </p:cNvSpPr>
                <p:nvPr/>
              </p:nvSpPr>
              <p:spPr bwMode="auto">
                <a:xfrm>
                  <a:off x="521" y="3022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76" name="Freeform 16"/>
                <p:cNvSpPr>
                  <a:spLocks/>
                </p:cNvSpPr>
                <p:nvPr/>
              </p:nvSpPr>
              <p:spPr bwMode="auto">
                <a:xfrm>
                  <a:off x="748" y="3022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77" name="Freeform 17"/>
                <p:cNvSpPr>
                  <a:spLocks/>
                </p:cNvSpPr>
                <p:nvPr/>
              </p:nvSpPr>
              <p:spPr bwMode="auto">
                <a:xfrm>
                  <a:off x="975" y="3005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78" name="Freeform 18"/>
                <p:cNvSpPr>
                  <a:spLocks/>
                </p:cNvSpPr>
                <p:nvPr/>
              </p:nvSpPr>
              <p:spPr bwMode="auto">
                <a:xfrm>
                  <a:off x="1202" y="296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79" name="Freeform 19"/>
                <p:cNvSpPr>
                  <a:spLocks/>
                </p:cNvSpPr>
                <p:nvPr/>
              </p:nvSpPr>
              <p:spPr bwMode="auto">
                <a:xfrm>
                  <a:off x="1383" y="296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0" name="Freeform 20"/>
                <p:cNvSpPr>
                  <a:spLocks/>
                </p:cNvSpPr>
                <p:nvPr/>
              </p:nvSpPr>
              <p:spPr bwMode="auto">
                <a:xfrm>
                  <a:off x="1610" y="2931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1" name="Freeform 21"/>
                <p:cNvSpPr>
                  <a:spLocks/>
                </p:cNvSpPr>
                <p:nvPr/>
              </p:nvSpPr>
              <p:spPr bwMode="auto">
                <a:xfrm>
                  <a:off x="1791" y="2931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2" name="Freeform 22"/>
                <p:cNvSpPr>
                  <a:spLocks/>
                </p:cNvSpPr>
                <p:nvPr/>
              </p:nvSpPr>
              <p:spPr bwMode="auto">
                <a:xfrm>
                  <a:off x="2018" y="2915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3" name="Freeform 23"/>
                <p:cNvSpPr>
                  <a:spLocks/>
                </p:cNvSpPr>
                <p:nvPr/>
              </p:nvSpPr>
              <p:spPr bwMode="auto">
                <a:xfrm>
                  <a:off x="2200" y="2915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4" name="Freeform 24"/>
                <p:cNvSpPr>
                  <a:spLocks/>
                </p:cNvSpPr>
                <p:nvPr/>
              </p:nvSpPr>
              <p:spPr bwMode="auto">
                <a:xfrm>
                  <a:off x="2472" y="2886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5" name="Freeform 25"/>
                <p:cNvSpPr>
                  <a:spLocks/>
                </p:cNvSpPr>
                <p:nvPr/>
              </p:nvSpPr>
              <p:spPr bwMode="auto">
                <a:xfrm>
                  <a:off x="2653" y="2886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6" name="Freeform 26"/>
                <p:cNvSpPr>
                  <a:spLocks/>
                </p:cNvSpPr>
                <p:nvPr/>
              </p:nvSpPr>
              <p:spPr bwMode="auto">
                <a:xfrm>
                  <a:off x="2835" y="2869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7" name="Freeform 27"/>
                <p:cNvSpPr>
                  <a:spLocks/>
                </p:cNvSpPr>
                <p:nvPr/>
              </p:nvSpPr>
              <p:spPr bwMode="auto">
                <a:xfrm>
                  <a:off x="3016" y="2886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8" name="Freeform 28"/>
                <p:cNvSpPr>
                  <a:spLocks/>
                </p:cNvSpPr>
                <p:nvPr/>
              </p:nvSpPr>
              <p:spPr bwMode="auto">
                <a:xfrm>
                  <a:off x="3198" y="2869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9" name="Freeform 29"/>
                <p:cNvSpPr>
                  <a:spLocks/>
                </p:cNvSpPr>
                <p:nvPr/>
              </p:nvSpPr>
              <p:spPr bwMode="auto">
                <a:xfrm>
                  <a:off x="3379" y="284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0" name="Freeform 30"/>
                <p:cNvSpPr>
                  <a:spLocks/>
                </p:cNvSpPr>
                <p:nvPr/>
              </p:nvSpPr>
              <p:spPr bwMode="auto">
                <a:xfrm>
                  <a:off x="3560" y="284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1" name="Freeform 31"/>
                <p:cNvSpPr>
                  <a:spLocks/>
                </p:cNvSpPr>
                <p:nvPr/>
              </p:nvSpPr>
              <p:spPr bwMode="auto">
                <a:xfrm>
                  <a:off x="3742" y="284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2" name="Freeform 32"/>
                <p:cNvSpPr>
                  <a:spLocks/>
                </p:cNvSpPr>
                <p:nvPr/>
              </p:nvSpPr>
              <p:spPr bwMode="auto">
                <a:xfrm>
                  <a:off x="3923" y="2840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3" name="Freeform 33"/>
                <p:cNvSpPr>
                  <a:spLocks/>
                </p:cNvSpPr>
                <p:nvPr/>
              </p:nvSpPr>
              <p:spPr bwMode="auto">
                <a:xfrm>
                  <a:off x="-23" y="3022"/>
                  <a:ext cx="265" cy="334"/>
                </a:xfrm>
                <a:custGeom>
                  <a:avLst/>
                  <a:gdLst/>
                  <a:ahLst/>
                  <a:cxnLst>
                    <a:cxn ang="0">
                      <a:pos x="0" y="334"/>
                    </a:cxn>
                    <a:cxn ang="0">
                      <a:pos x="197" y="0"/>
                    </a:cxn>
                    <a:cxn ang="0">
                      <a:pos x="265" y="8"/>
                    </a:cxn>
                    <a:cxn ang="0">
                      <a:pos x="91" y="326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265" h="334">
                      <a:moveTo>
                        <a:pt x="0" y="334"/>
                      </a:moveTo>
                      <a:lnTo>
                        <a:pt x="197" y="0"/>
                      </a:lnTo>
                      <a:lnTo>
                        <a:pt x="265" y="8"/>
                      </a:lnTo>
                      <a:lnTo>
                        <a:pt x="91" y="326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CC66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12700" cap="flat" cmpd="sng">
                  <a:solidFill>
                    <a:srgbClr val="99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8994" name="Line 34"/>
              <p:cNvSpPr>
                <a:spLocks noChangeShapeType="1"/>
              </p:cNvSpPr>
              <p:nvPr/>
            </p:nvSpPr>
            <p:spPr bwMode="auto">
              <a:xfrm flipH="1">
                <a:off x="-30" y="2797"/>
                <a:ext cx="5851" cy="3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95" name="Line 35"/>
              <p:cNvSpPr>
                <a:spLocks noChangeShapeType="1"/>
              </p:cNvSpPr>
              <p:nvPr/>
            </p:nvSpPr>
            <p:spPr bwMode="auto">
              <a:xfrm flipH="1">
                <a:off x="15" y="2887"/>
                <a:ext cx="5806" cy="31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8996" name="Freeform 36"/>
            <p:cNvSpPr>
              <a:spLocks/>
            </p:cNvSpPr>
            <p:nvPr/>
          </p:nvSpPr>
          <p:spPr bwMode="auto">
            <a:xfrm rot="371466">
              <a:off x="4755" y="2876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auto">
            <a:xfrm rot="371466">
              <a:off x="4920" y="2883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auto">
            <a:xfrm rot="371466">
              <a:off x="5106" y="288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auto">
            <a:xfrm rot="371466">
              <a:off x="5301" y="289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auto">
            <a:xfrm rot="371466">
              <a:off x="5496" y="289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auto">
            <a:xfrm rot="371466">
              <a:off x="1027" y="263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auto">
            <a:xfrm rot="371466">
              <a:off x="91" y="2530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auto">
            <a:xfrm rot="371466">
              <a:off x="269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auto">
            <a:xfrm rot="371466">
              <a:off x="491" y="257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 rot="371466">
              <a:off x="706" y="2664"/>
              <a:ext cx="4139" cy="406"/>
              <a:chOff x="-23" y="2840"/>
              <a:chExt cx="4211" cy="516"/>
            </a:xfrm>
          </p:grpSpPr>
          <p:sp>
            <p:nvSpPr>
              <p:cNvPr id="169006" name="Freeform 46"/>
              <p:cNvSpPr>
                <a:spLocks/>
              </p:cNvSpPr>
              <p:nvPr/>
            </p:nvSpPr>
            <p:spPr bwMode="auto">
              <a:xfrm>
                <a:off x="149" y="3039"/>
                <a:ext cx="282" cy="300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07" name="Freeform 47"/>
              <p:cNvSpPr>
                <a:spLocks/>
              </p:cNvSpPr>
              <p:nvPr/>
            </p:nvSpPr>
            <p:spPr bwMode="auto">
              <a:xfrm>
                <a:off x="521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08" name="Freeform 48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09" name="Freeform 49"/>
              <p:cNvSpPr>
                <a:spLocks/>
              </p:cNvSpPr>
              <p:nvPr/>
            </p:nvSpPr>
            <p:spPr bwMode="auto">
              <a:xfrm>
                <a:off x="975" y="300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0" name="Freeform 50"/>
              <p:cNvSpPr>
                <a:spLocks/>
              </p:cNvSpPr>
              <p:nvPr/>
            </p:nvSpPr>
            <p:spPr bwMode="auto">
              <a:xfrm>
                <a:off x="1202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1" name="Freeform 51"/>
              <p:cNvSpPr>
                <a:spLocks/>
              </p:cNvSpPr>
              <p:nvPr/>
            </p:nvSpPr>
            <p:spPr bwMode="auto">
              <a:xfrm>
                <a:off x="1383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2" name="Freeform 52"/>
              <p:cNvSpPr>
                <a:spLocks/>
              </p:cNvSpPr>
              <p:nvPr/>
            </p:nvSpPr>
            <p:spPr bwMode="auto">
              <a:xfrm>
                <a:off x="1610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3" name="Freeform 53"/>
              <p:cNvSpPr>
                <a:spLocks/>
              </p:cNvSpPr>
              <p:nvPr/>
            </p:nvSpPr>
            <p:spPr bwMode="auto">
              <a:xfrm>
                <a:off x="1791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4" name="Freeform 54"/>
              <p:cNvSpPr>
                <a:spLocks/>
              </p:cNvSpPr>
              <p:nvPr/>
            </p:nvSpPr>
            <p:spPr bwMode="auto">
              <a:xfrm>
                <a:off x="2018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5" name="Freeform 55"/>
              <p:cNvSpPr>
                <a:spLocks/>
              </p:cNvSpPr>
              <p:nvPr/>
            </p:nvSpPr>
            <p:spPr bwMode="auto">
              <a:xfrm>
                <a:off x="2200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6" name="Freeform 56"/>
              <p:cNvSpPr>
                <a:spLocks/>
              </p:cNvSpPr>
              <p:nvPr/>
            </p:nvSpPr>
            <p:spPr bwMode="auto">
              <a:xfrm>
                <a:off x="2472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7" name="Freeform 57"/>
              <p:cNvSpPr>
                <a:spLocks/>
              </p:cNvSpPr>
              <p:nvPr/>
            </p:nvSpPr>
            <p:spPr bwMode="auto">
              <a:xfrm>
                <a:off x="2653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8" name="Freeform 58"/>
              <p:cNvSpPr>
                <a:spLocks/>
              </p:cNvSpPr>
              <p:nvPr/>
            </p:nvSpPr>
            <p:spPr bwMode="auto">
              <a:xfrm>
                <a:off x="2835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19" name="Freeform 59"/>
              <p:cNvSpPr>
                <a:spLocks/>
              </p:cNvSpPr>
              <p:nvPr/>
            </p:nvSpPr>
            <p:spPr bwMode="auto">
              <a:xfrm>
                <a:off x="3016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0" name="Freeform 60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1" name="Freeform 61"/>
              <p:cNvSpPr>
                <a:spLocks/>
              </p:cNvSpPr>
              <p:nvPr/>
            </p:nvSpPr>
            <p:spPr bwMode="auto">
              <a:xfrm>
                <a:off x="3379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2" name="Freeform 62"/>
              <p:cNvSpPr>
                <a:spLocks/>
              </p:cNvSpPr>
              <p:nvPr/>
            </p:nvSpPr>
            <p:spPr bwMode="auto">
              <a:xfrm>
                <a:off x="3560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3" name="Freeform 63"/>
              <p:cNvSpPr>
                <a:spLocks/>
              </p:cNvSpPr>
              <p:nvPr/>
            </p:nvSpPr>
            <p:spPr bwMode="auto">
              <a:xfrm>
                <a:off x="3742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4" name="Freeform 64"/>
              <p:cNvSpPr>
                <a:spLocks/>
              </p:cNvSpPr>
              <p:nvPr/>
            </p:nvSpPr>
            <p:spPr bwMode="auto">
              <a:xfrm>
                <a:off x="3923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25" name="Freeform 65"/>
              <p:cNvSpPr>
                <a:spLocks/>
              </p:cNvSpPr>
              <p:nvPr/>
            </p:nvSpPr>
            <p:spPr bwMode="auto">
              <a:xfrm>
                <a:off x="-23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9026" name="Line 66"/>
            <p:cNvSpPr>
              <a:spLocks noChangeShapeType="1"/>
            </p:cNvSpPr>
            <p:nvPr/>
          </p:nvSpPr>
          <p:spPr bwMode="auto">
            <a:xfrm rot="371466" flipH="1">
              <a:off x="0" y="2710"/>
              <a:ext cx="5751" cy="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27" name="Line 67"/>
            <p:cNvSpPr>
              <a:spLocks noChangeShapeType="1"/>
            </p:cNvSpPr>
            <p:nvPr/>
          </p:nvSpPr>
          <p:spPr bwMode="auto">
            <a:xfrm rot="371466" flipH="1">
              <a:off x="36" y="2783"/>
              <a:ext cx="5707" cy="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 rot="276886">
            <a:off x="7137400" y="2830513"/>
            <a:ext cx="1704975" cy="706437"/>
            <a:chOff x="2016" y="1575"/>
            <a:chExt cx="1074" cy="445"/>
          </a:xfrm>
        </p:grpSpPr>
        <p:sp>
          <p:nvSpPr>
            <p:cNvPr id="169029" name="Rectangle 69"/>
            <p:cNvSpPr>
              <a:spLocks noChangeArrowheads="1"/>
            </p:cNvSpPr>
            <p:nvPr/>
          </p:nvSpPr>
          <p:spPr bwMode="auto">
            <a:xfrm>
              <a:off x="2016" y="1575"/>
              <a:ext cx="1074" cy="442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8</a:t>
              </a:r>
              <a:r>
                <a:rPr lang="ru-RU" sz="4000" b="1" i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0км/ч</a:t>
              </a:r>
              <a:endParaRPr lang="ru-RU" sz="4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30" name="Line 70"/>
            <p:cNvSpPr>
              <a:spLocks noChangeShapeType="1"/>
            </p:cNvSpPr>
            <p:nvPr/>
          </p:nvSpPr>
          <p:spPr bwMode="auto">
            <a:xfrm flipH="1" flipV="1">
              <a:off x="2224" y="1996"/>
              <a:ext cx="804" cy="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9031" name="Oval 71"/>
          <p:cNvSpPr>
            <a:spLocks noChangeArrowheads="1"/>
          </p:cNvSpPr>
          <p:nvPr/>
        </p:nvSpPr>
        <p:spPr bwMode="auto">
          <a:xfrm>
            <a:off x="8229600" y="2286000"/>
            <a:ext cx="750888" cy="8096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II</a:t>
            </a:r>
            <a:endParaRPr lang="ru-RU" sz="4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339725" y="5111750"/>
            <a:ext cx="8140700" cy="1404938"/>
            <a:chOff x="246" y="3324"/>
            <a:chExt cx="5184" cy="885"/>
          </a:xfrm>
        </p:grpSpPr>
        <p:sp>
          <p:nvSpPr>
            <p:cNvPr id="169034" name="Rectangle 74"/>
            <p:cNvSpPr>
              <a:spLocks noChangeArrowheads="1"/>
            </p:cNvSpPr>
            <p:nvPr/>
          </p:nvSpPr>
          <p:spPr bwMode="auto">
            <a:xfrm rot="290284">
              <a:off x="2092" y="3690"/>
              <a:ext cx="1479" cy="51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smtClean="0">
                  <a:solidFill>
                    <a:srgbClr val="FF0000"/>
                  </a:solidFill>
                  <a:latin typeface="Times New Roman" pitchFamily="18" charset="0"/>
                </a:rPr>
                <a:t>  600км</a:t>
              </a:r>
              <a:r>
                <a:rPr lang="ru-RU" sz="4800" b="1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69035" name="AutoShape 75"/>
            <p:cNvSpPr>
              <a:spLocks/>
            </p:cNvSpPr>
            <p:nvPr/>
          </p:nvSpPr>
          <p:spPr bwMode="auto">
            <a:xfrm rot="-5146703">
              <a:off x="2602" y="968"/>
              <a:ext cx="471" cy="5184"/>
            </a:xfrm>
            <a:prstGeom prst="leftBrace">
              <a:avLst>
                <a:gd name="adj1" fmla="val 9172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9038" name="Text Box 78"/>
          <p:cNvSpPr txBox="1">
            <a:spLocks noChangeArrowheads="1"/>
          </p:cNvSpPr>
          <p:nvPr/>
        </p:nvSpPr>
        <p:spPr bwMode="auto">
          <a:xfrm>
            <a:off x="0" y="111125"/>
            <a:ext cx="9144000" cy="15525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Два поезда вышли одновременно навстречу друг другу из двух городов, расстояние между которыми 600 км. Скорость первого поезда 70 км/ч, а скорость второго 80 км/ч. Какое расстояние было между поездами через 3 ч после выхода? </a:t>
            </a:r>
          </a:p>
        </p:txBody>
      </p:sp>
      <p:sp>
        <p:nvSpPr>
          <p:cNvPr id="169039" name="Oval 79"/>
          <p:cNvSpPr>
            <a:spLocks noChangeArrowheads="1"/>
          </p:cNvSpPr>
          <p:nvPr/>
        </p:nvSpPr>
        <p:spPr bwMode="auto">
          <a:xfrm>
            <a:off x="342900" y="2159000"/>
            <a:ext cx="750888" cy="8096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</a:t>
            </a:r>
            <a:endParaRPr lang="ru-RU" sz="4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9041" name="Rectangle 81"/>
          <p:cNvSpPr>
            <a:spLocks noChangeArrowheads="1"/>
          </p:cNvSpPr>
          <p:nvPr/>
        </p:nvSpPr>
        <p:spPr bwMode="auto">
          <a:xfrm rot="211689">
            <a:off x="127000" y="2689225"/>
            <a:ext cx="1984375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70 км/ч</a:t>
            </a:r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9042" name="Line 82"/>
          <p:cNvSpPr>
            <a:spLocks noChangeShapeType="1"/>
          </p:cNvSpPr>
          <p:nvPr/>
        </p:nvSpPr>
        <p:spPr bwMode="auto">
          <a:xfrm>
            <a:off x="368300" y="3422650"/>
            <a:ext cx="1543050" cy="114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044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" y="6108700"/>
            <a:ext cx="19304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Показать (2)</a:t>
            </a:r>
          </a:p>
        </p:txBody>
      </p:sp>
      <p:sp>
        <p:nvSpPr>
          <p:cNvPr id="169045" name="AutoShape 8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08800" y="6121400"/>
            <a:ext cx="533400" cy="533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046" name="Freeform 86"/>
          <p:cNvSpPr>
            <a:spLocks/>
          </p:cNvSpPr>
          <p:nvPr/>
        </p:nvSpPr>
        <p:spPr bwMode="auto">
          <a:xfrm>
            <a:off x="330200" y="3403600"/>
            <a:ext cx="8407400" cy="20701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904"/>
              </a:cxn>
              <a:cxn ang="0">
                <a:pos x="5168" y="1304"/>
              </a:cxn>
              <a:cxn ang="0">
                <a:pos x="5296" y="120"/>
              </a:cxn>
            </a:cxnLst>
            <a:rect l="0" t="0" r="r" b="b"/>
            <a:pathLst>
              <a:path w="5296" h="1304">
                <a:moveTo>
                  <a:pt x="32" y="0"/>
                </a:moveTo>
                <a:lnTo>
                  <a:pt x="0" y="904"/>
                </a:lnTo>
                <a:lnTo>
                  <a:pt x="5168" y="1304"/>
                </a:lnTo>
                <a:lnTo>
                  <a:pt x="5296" y="12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 rot="-127659">
            <a:off x="2247900" y="4257675"/>
            <a:ext cx="3302000" cy="1025525"/>
            <a:chOff x="1416" y="2674"/>
            <a:chExt cx="2080" cy="646"/>
          </a:xfrm>
        </p:grpSpPr>
        <p:sp>
          <p:nvSpPr>
            <p:cNvPr id="169055" name="Freeform 95"/>
            <p:cNvSpPr>
              <a:spLocks/>
            </p:cNvSpPr>
            <p:nvPr/>
          </p:nvSpPr>
          <p:spPr bwMode="auto">
            <a:xfrm>
              <a:off x="1416" y="2763"/>
              <a:ext cx="2080" cy="557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08" y="29"/>
                </a:cxn>
                <a:cxn ang="0">
                  <a:pos x="2080" y="461"/>
                </a:cxn>
              </a:cxnLst>
              <a:rect l="0" t="0" r="r" b="b"/>
              <a:pathLst>
                <a:path w="2080" h="461">
                  <a:moveTo>
                    <a:pt x="0" y="285"/>
                  </a:moveTo>
                  <a:cubicBezTo>
                    <a:pt x="330" y="142"/>
                    <a:pt x="661" y="0"/>
                    <a:pt x="1008" y="29"/>
                  </a:cubicBezTo>
                  <a:cubicBezTo>
                    <a:pt x="1355" y="58"/>
                    <a:pt x="1717" y="259"/>
                    <a:pt x="2080" y="461"/>
                  </a:cubicBezTo>
                </a:path>
              </a:pathLst>
            </a:custGeom>
            <a:solidFill>
              <a:srgbClr val="CC66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9056" name="Rectangle 96"/>
            <p:cNvSpPr>
              <a:spLocks noChangeArrowheads="1"/>
            </p:cNvSpPr>
            <p:nvPr/>
          </p:nvSpPr>
          <p:spPr bwMode="auto">
            <a:xfrm rot="-423793">
              <a:off x="2239" y="2674"/>
              <a:ext cx="422" cy="63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i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?</a:t>
              </a:r>
              <a:endParaRPr lang="ru-RU" sz="6000" b="1" smtClean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97"/>
          <p:cNvGrpSpPr>
            <a:grpSpLocks/>
          </p:cNvGrpSpPr>
          <p:nvPr/>
        </p:nvGrpSpPr>
        <p:grpSpPr bwMode="auto">
          <a:xfrm rot="182168">
            <a:off x="154703" y="3975484"/>
            <a:ext cx="2505075" cy="838200"/>
            <a:chOff x="3174" y="48"/>
            <a:chExt cx="2394" cy="816"/>
          </a:xfrm>
        </p:grpSpPr>
        <p:grpSp>
          <p:nvGrpSpPr>
            <p:cNvPr id="10" name="Group 98"/>
            <p:cNvGrpSpPr>
              <a:grpSpLocks/>
            </p:cNvGrpSpPr>
            <p:nvPr/>
          </p:nvGrpSpPr>
          <p:grpSpPr bwMode="auto">
            <a:xfrm>
              <a:off x="3174" y="197"/>
              <a:ext cx="1146" cy="632"/>
              <a:chOff x="4128" y="2544"/>
              <a:chExt cx="1488" cy="816"/>
            </a:xfrm>
          </p:grpSpPr>
          <p:grpSp>
            <p:nvGrpSpPr>
              <p:cNvPr id="11" name="Group 99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169060" name="Oval 100"/>
                <p:cNvSpPr>
                  <a:spLocks noChangeArrowheads="1"/>
                </p:cNvSpPr>
                <p:nvPr/>
              </p:nvSpPr>
              <p:spPr bwMode="auto">
                <a:xfrm>
                  <a:off x="1871" y="2729"/>
                  <a:ext cx="233" cy="83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" name="Group 101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16906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3040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63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3056"/>
                    <a:ext cx="432" cy="416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" name="Group 104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16906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3040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6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3056"/>
                    <a:ext cx="432" cy="416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9067" name="Freeform 107"/>
                <p:cNvSpPr>
                  <a:spLocks/>
                </p:cNvSpPr>
                <p:nvPr/>
              </p:nvSpPr>
              <p:spPr bwMode="auto">
                <a:xfrm>
                  <a:off x="1883" y="2741"/>
                  <a:ext cx="2188" cy="818"/>
                </a:xfrm>
                <a:custGeom>
                  <a:avLst/>
                  <a:gdLst/>
                  <a:ahLst/>
                  <a:cxnLst>
                    <a:cxn ang="0">
                      <a:pos x="136" y="32"/>
                    </a:cxn>
                    <a:cxn ang="0">
                      <a:pos x="2720" y="0"/>
                    </a:cxn>
                    <a:cxn ang="0">
                      <a:pos x="2781" y="139"/>
                    </a:cxn>
                    <a:cxn ang="0">
                      <a:pos x="2832" y="312"/>
                    </a:cxn>
                    <a:cxn ang="0">
                      <a:pos x="2847" y="499"/>
                    </a:cxn>
                    <a:cxn ang="0">
                      <a:pos x="2848" y="632"/>
                    </a:cxn>
                    <a:cxn ang="0">
                      <a:pos x="2816" y="824"/>
                    </a:cxn>
                    <a:cxn ang="0">
                      <a:pos x="2768" y="936"/>
                    </a:cxn>
                    <a:cxn ang="0">
                      <a:pos x="2800" y="1008"/>
                    </a:cxn>
                    <a:cxn ang="0">
                      <a:pos x="176" y="1048"/>
                    </a:cxn>
                    <a:cxn ang="0">
                      <a:pos x="80" y="920"/>
                    </a:cxn>
                    <a:cxn ang="0">
                      <a:pos x="16" y="760"/>
                    </a:cxn>
                    <a:cxn ang="0">
                      <a:pos x="0" y="624"/>
                    </a:cxn>
                    <a:cxn ang="0">
                      <a:pos x="0" y="504"/>
                    </a:cxn>
                    <a:cxn ang="0">
                      <a:pos x="8" y="320"/>
                    </a:cxn>
                    <a:cxn ang="0">
                      <a:pos x="40" y="176"/>
                    </a:cxn>
                    <a:cxn ang="0">
                      <a:pos x="104" y="32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" name="Group 108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16906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808"/>
                    <a:ext cx="410" cy="1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70" name="Freeform 110"/>
                  <p:cNvSpPr>
                    <a:spLocks/>
                  </p:cNvSpPr>
                  <p:nvPr/>
                </p:nvSpPr>
                <p:spPr bwMode="auto">
                  <a:xfrm>
                    <a:off x="2316" y="1724"/>
                    <a:ext cx="376" cy="135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7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640"/>
                    <a:ext cx="427" cy="1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9072" name="Oval 112"/>
                <p:cNvSpPr>
                  <a:spLocks noChangeArrowheads="1"/>
                </p:cNvSpPr>
                <p:nvPr/>
              </p:nvSpPr>
              <p:spPr bwMode="auto">
                <a:xfrm>
                  <a:off x="3942" y="2697"/>
                  <a:ext cx="233" cy="8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" name="Group 113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169074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808"/>
                    <a:ext cx="410" cy="1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75" name="Freeform 115"/>
                  <p:cNvSpPr>
                    <a:spLocks/>
                  </p:cNvSpPr>
                  <p:nvPr/>
                </p:nvSpPr>
                <p:spPr bwMode="auto">
                  <a:xfrm>
                    <a:off x="2316" y="1724"/>
                    <a:ext cx="376" cy="135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076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640"/>
                    <a:ext cx="427" cy="1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" name="Group 117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169078" name="Line 118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79" name="Line 119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80" name="Line 120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81" name="Line 121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82" name="Freeform 122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7" name="Group 123"/>
            <p:cNvGrpSpPr>
              <a:grpSpLocks/>
            </p:cNvGrpSpPr>
            <p:nvPr/>
          </p:nvGrpSpPr>
          <p:grpSpPr bwMode="auto">
            <a:xfrm>
              <a:off x="4224" y="48"/>
              <a:ext cx="1344" cy="816"/>
              <a:chOff x="723" y="872"/>
              <a:chExt cx="2390" cy="1386"/>
            </a:xfrm>
          </p:grpSpPr>
          <p:grpSp>
            <p:nvGrpSpPr>
              <p:cNvPr id="18" name="Group 124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9" name="Group 12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0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1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088" name="Oval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089" name="Oval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091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092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09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09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" name="Group 1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5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098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099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101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02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" name="Group 1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04" name="Freeform 14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05" name="Freeform 14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" name="Group 14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107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08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1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1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0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11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1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1" name="Group 15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16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17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281" name="Group 15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19" name="Freeform 1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20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284" name="Group 161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69287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288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9291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125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126" name="Oval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294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128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129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29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13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3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300" name="Group 17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303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135" name="Oval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36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30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138" name="Oval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39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309" name="Group 18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41" name="Freeform 1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42" name="Freeform 18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12" name="Group 18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14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4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13" name="Group 1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4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4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16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150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5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19" name="Group 1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53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54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22" name="Group 19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156" name="Freeform 1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57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325" name="Group 198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69159" name="Line 19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160" name="Freeform 20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328" name="Group 201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69331" name="Group 20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9334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69338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69165" name="Oval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166" name="Oval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342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69168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169" name="Oval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351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917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7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356" name="Group 21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9361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69175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76" name="Oval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362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9178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179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363" name="Group 22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181" name="Freeform 22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82" name="Freeform 22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64" name="Group 22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9184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85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65" name="Group 2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187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88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68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9190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91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71" name="Group 23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19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94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374" name="Group 235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196" name="Freeform 23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197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375" name="Group 238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69378" name="Group 23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381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9384" name="Group 2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202" name="Oval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203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387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205" name="Oval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206" name="Oval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390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20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0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393" name="Group 25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396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212" name="Oval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13" name="Oval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399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215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16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400" name="Group 25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218" name="Freeform 2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19" name="Freeform 2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01" name="Group 26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221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22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02" name="Group 2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224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25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05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22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28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08" name="Group 2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230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31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11" name="Group 27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233" name="Freeform 2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34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9235" name="Freeform 275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412" name="Group 276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69237" name="Line 27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238" name="Freeform 27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239" name="Freeform 279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33CCFF"/>
                  </a:gs>
                  <a:gs pos="50000">
                    <a:srgbClr val="0000FF"/>
                  </a:gs>
                  <a:gs pos="100000">
                    <a:srgbClr val="33CC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40" name="Rectangle 280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41" name="Rectangle 281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42" name="Rectangle 282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415" name="Group 283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69244" name="Oval 284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245" name="Freeform 285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246" name="Freeform 286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47" name="Freeform 287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418" name="Group 288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69249" name="Oval 289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250" name="Freeform 290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251" name="Freeform 291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52" name="Freeform 292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53" name="Freeform 293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0" y="136"/>
                  </a:cxn>
                  <a:cxn ang="0">
                    <a:pos x="64" y="520"/>
                  </a:cxn>
                  <a:cxn ang="0">
                    <a:pos x="400" y="520"/>
                  </a:cxn>
                  <a:cxn ang="0">
                    <a:pos x="432" y="424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54" name="Rectangle 294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55" name="Freeform 295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/>
                <a:ahLst/>
                <a:cxnLst>
                  <a:cxn ang="0">
                    <a:pos x="328" y="280"/>
                  </a:cxn>
                  <a:cxn ang="0">
                    <a:pos x="0" y="0"/>
                  </a:cxn>
                  <a:cxn ang="0">
                    <a:pos x="784" y="0"/>
                  </a:cxn>
                  <a:cxn ang="0">
                    <a:pos x="232" y="328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56" name="Rectangle 296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9421" name="Group 297"/>
          <p:cNvGrpSpPr>
            <a:grpSpLocks/>
          </p:cNvGrpSpPr>
          <p:nvPr/>
        </p:nvGrpSpPr>
        <p:grpSpPr bwMode="auto">
          <a:xfrm rot="200118" flipH="1">
            <a:off x="6540168" y="4550773"/>
            <a:ext cx="2590800" cy="762000"/>
            <a:chOff x="3339" y="1152"/>
            <a:chExt cx="2277" cy="672"/>
          </a:xfrm>
        </p:grpSpPr>
        <p:grpSp>
          <p:nvGrpSpPr>
            <p:cNvPr id="169424" name="Group 298"/>
            <p:cNvGrpSpPr>
              <a:grpSpLocks/>
            </p:cNvGrpSpPr>
            <p:nvPr/>
          </p:nvGrpSpPr>
          <p:grpSpPr bwMode="auto">
            <a:xfrm>
              <a:off x="4365" y="1528"/>
              <a:ext cx="103" cy="146"/>
              <a:chOff x="0" y="2496"/>
              <a:chExt cx="304" cy="285"/>
            </a:xfrm>
          </p:grpSpPr>
          <p:sp>
            <p:nvSpPr>
              <p:cNvPr id="169259" name="Line 299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60" name="Freeform 300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18"/>
                  </a:cxn>
                  <a:cxn ang="0">
                    <a:pos x="36" y="18"/>
                  </a:cxn>
                  <a:cxn ang="0">
                    <a:pos x="36" y="0"/>
                  </a:cxn>
                  <a:cxn ang="0">
                    <a:pos x="72" y="0"/>
                  </a:cxn>
                  <a:cxn ang="0">
                    <a:pos x="90" y="0"/>
                  </a:cxn>
                  <a:cxn ang="0">
                    <a:pos x="90" y="18"/>
                  </a:cxn>
                  <a:cxn ang="0">
                    <a:pos x="72" y="18"/>
                  </a:cxn>
                  <a:cxn ang="0">
                    <a:pos x="72" y="0"/>
                  </a:cxn>
                  <a:cxn ang="0">
                    <a:pos x="108" y="0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108" y="18"/>
                  </a:cxn>
                  <a:cxn ang="0">
                    <a:pos x="108" y="0"/>
                  </a:cxn>
                  <a:cxn ang="0">
                    <a:pos x="144" y="0"/>
                  </a:cxn>
                  <a:cxn ang="0">
                    <a:pos x="162" y="0"/>
                  </a:cxn>
                  <a:cxn ang="0">
                    <a:pos x="162" y="18"/>
                  </a:cxn>
                  <a:cxn ang="0">
                    <a:pos x="144" y="18"/>
                  </a:cxn>
                  <a:cxn ang="0">
                    <a:pos x="144" y="0"/>
                  </a:cxn>
                  <a:cxn ang="0">
                    <a:pos x="180" y="0"/>
                  </a:cxn>
                  <a:cxn ang="0">
                    <a:pos x="190" y="0"/>
                  </a:cxn>
                  <a:cxn ang="0">
                    <a:pos x="190" y="18"/>
                  </a:cxn>
                  <a:cxn ang="0">
                    <a:pos x="180" y="18"/>
                  </a:cxn>
                  <a:cxn ang="0">
                    <a:pos x="180" y="0"/>
                  </a:cxn>
                </a:cxnLst>
                <a:rect l="0" t="0" r="r" b="b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9427" name="Group 301"/>
            <p:cNvGrpSpPr>
              <a:grpSpLocks/>
            </p:cNvGrpSpPr>
            <p:nvPr/>
          </p:nvGrpSpPr>
          <p:grpSpPr bwMode="auto">
            <a:xfrm>
              <a:off x="3339" y="1528"/>
              <a:ext cx="151" cy="146"/>
              <a:chOff x="0" y="2496"/>
              <a:chExt cx="304" cy="285"/>
            </a:xfrm>
          </p:grpSpPr>
          <p:sp>
            <p:nvSpPr>
              <p:cNvPr id="169262" name="Line 302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263" name="Freeform 303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18"/>
                  </a:cxn>
                  <a:cxn ang="0">
                    <a:pos x="36" y="18"/>
                  </a:cxn>
                  <a:cxn ang="0">
                    <a:pos x="36" y="0"/>
                  </a:cxn>
                  <a:cxn ang="0">
                    <a:pos x="72" y="0"/>
                  </a:cxn>
                  <a:cxn ang="0">
                    <a:pos x="90" y="0"/>
                  </a:cxn>
                  <a:cxn ang="0">
                    <a:pos x="90" y="18"/>
                  </a:cxn>
                  <a:cxn ang="0">
                    <a:pos x="72" y="18"/>
                  </a:cxn>
                  <a:cxn ang="0">
                    <a:pos x="72" y="0"/>
                  </a:cxn>
                  <a:cxn ang="0">
                    <a:pos x="108" y="0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108" y="18"/>
                  </a:cxn>
                  <a:cxn ang="0">
                    <a:pos x="108" y="0"/>
                  </a:cxn>
                  <a:cxn ang="0">
                    <a:pos x="144" y="0"/>
                  </a:cxn>
                  <a:cxn ang="0">
                    <a:pos x="162" y="0"/>
                  </a:cxn>
                  <a:cxn ang="0">
                    <a:pos x="162" y="18"/>
                  </a:cxn>
                  <a:cxn ang="0">
                    <a:pos x="144" y="18"/>
                  </a:cxn>
                  <a:cxn ang="0">
                    <a:pos x="144" y="0"/>
                  </a:cxn>
                  <a:cxn ang="0">
                    <a:pos x="180" y="0"/>
                  </a:cxn>
                  <a:cxn ang="0">
                    <a:pos x="190" y="0"/>
                  </a:cxn>
                  <a:cxn ang="0">
                    <a:pos x="190" y="18"/>
                  </a:cxn>
                  <a:cxn ang="0">
                    <a:pos x="180" y="18"/>
                  </a:cxn>
                  <a:cxn ang="0">
                    <a:pos x="180" y="0"/>
                  </a:cxn>
                </a:cxnLst>
                <a:rect l="0" t="0" r="r" b="b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9430" name="Group 304"/>
            <p:cNvGrpSpPr>
              <a:grpSpLocks/>
            </p:cNvGrpSpPr>
            <p:nvPr/>
          </p:nvGrpSpPr>
          <p:grpSpPr bwMode="auto">
            <a:xfrm>
              <a:off x="3363" y="1231"/>
              <a:ext cx="1013" cy="593"/>
              <a:chOff x="0" y="1920"/>
              <a:chExt cx="2038" cy="1152"/>
            </a:xfrm>
          </p:grpSpPr>
          <p:grpSp>
            <p:nvGrpSpPr>
              <p:cNvPr id="169433" name="Group 30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69436" name="Group 30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69439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69268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69" name="Oval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440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9271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72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441" name="Group 313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69274" name="Freeform 31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75" name="Freeform 31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442" name="Group 31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69445" name="Group 31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69448" name="Group 31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279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80" name="Oval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451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282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283" name="Oval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452" name="Group 32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69285" name="Freeform 32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86" name="Freeform 32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455" name="Group 327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69458" name="Group 328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69289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90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61" name="Group 33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69292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293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464" name="Group 33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9295" name="Freeform 33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296" name="Freeform 33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67" name="Group 337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69298" name="Oval 33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299" name="Oval 33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70" name="Group 340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9301" name="Oval 34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02" name="Oval 34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73" name="Group 3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69304" name="Oval 34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05" name="Oval 34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76" name="Group 346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9307" name="Oval 34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08" name="Oval 34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77" name="Group 349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9310" name="Freeform 35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11" name="Freeform 35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59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59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78" name="Group 352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69479" name="Group 35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69314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15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482" name="Group 356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69317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18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485" name="Group 35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9320" name="Freeform 36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21" name="Freeform 36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88" name="Group 362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69323" name="Oval 363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24" name="Oval 36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89" name="Group 365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9326" name="Oval 366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27" name="Oval 36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92" name="Group 368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69329" name="Oval 36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30" name="Oval 37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95" name="Group 371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9332" name="Oval 37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33" name="Oval 37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498" name="Group 374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9335" name="Freeform 37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36" name="Freeform 37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/>
                  <a:ahLst/>
                  <a:cxnLst>
                    <a:cxn ang="0">
                      <a:pos x="123" y="68"/>
                    </a:cxn>
                    <a:cxn ang="0">
                      <a:pos x="72" y="66"/>
                    </a:cxn>
                    <a:cxn ang="0">
                      <a:pos x="118" y="42"/>
                    </a:cxn>
                    <a:cxn ang="0">
                      <a:pos x="71" y="62"/>
                    </a:cxn>
                    <a:cxn ang="0">
                      <a:pos x="105" y="20"/>
                    </a:cxn>
                    <a:cxn ang="0">
                      <a:pos x="68" y="58"/>
                    </a:cxn>
                    <a:cxn ang="0">
                      <a:pos x="85" y="5"/>
                    </a:cxn>
                    <a:cxn ang="0">
                      <a:pos x="64" y="56"/>
                    </a:cxn>
                    <a:cxn ang="0">
                      <a:pos x="62" y="0"/>
                    </a:cxn>
                    <a:cxn ang="0">
                      <a:pos x="60" y="56"/>
                    </a:cxn>
                    <a:cxn ang="0">
                      <a:pos x="38" y="5"/>
                    </a:cxn>
                    <a:cxn ang="0">
                      <a:pos x="56" y="58"/>
                    </a:cxn>
                    <a:cxn ang="0">
                      <a:pos x="18" y="20"/>
                    </a:cxn>
                    <a:cxn ang="0">
                      <a:pos x="53" y="62"/>
                    </a:cxn>
                    <a:cxn ang="0">
                      <a:pos x="5" y="42"/>
                    </a:cxn>
                    <a:cxn ang="0">
                      <a:pos x="51" y="66"/>
                    </a:cxn>
                    <a:cxn ang="0">
                      <a:pos x="0" y="68"/>
                    </a:cxn>
                    <a:cxn ang="0">
                      <a:pos x="51" y="71"/>
                    </a:cxn>
                    <a:cxn ang="0">
                      <a:pos x="5" y="94"/>
                    </a:cxn>
                    <a:cxn ang="0">
                      <a:pos x="53" y="75"/>
                    </a:cxn>
                    <a:cxn ang="0">
                      <a:pos x="18" y="116"/>
                    </a:cxn>
                    <a:cxn ang="0">
                      <a:pos x="56" y="78"/>
                    </a:cxn>
                    <a:cxn ang="0">
                      <a:pos x="38" y="131"/>
                    </a:cxn>
                    <a:cxn ang="0">
                      <a:pos x="60" y="80"/>
                    </a:cxn>
                    <a:cxn ang="0">
                      <a:pos x="62" y="136"/>
                    </a:cxn>
                    <a:cxn ang="0">
                      <a:pos x="64" y="80"/>
                    </a:cxn>
                    <a:cxn ang="0">
                      <a:pos x="85" y="131"/>
                    </a:cxn>
                    <a:cxn ang="0">
                      <a:pos x="68" y="78"/>
                    </a:cxn>
                    <a:cxn ang="0">
                      <a:pos x="105" y="116"/>
                    </a:cxn>
                    <a:cxn ang="0">
                      <a:pos x="71" y="75"/>
                    </a:cxn>
                    <a:cxn ang="0">
                      <a:pos x="118" y="94"/>
                    </a:cxn>
                    <a:cxn ang="0">
                      <a:pos x="72" y="71"/>
                    </a:cxn>
                    <a:cxn ang="0">
                      <a:pos x="123" y="68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337" name="Freeform 377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501" name="Group 378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69339" name="Line 37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0" name="Freeform 38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341" name="Freeform 381"/>
              <p:cNvSpPr>
                <a:spLocks/>
              </p:cNvSpPr>
              <p:nvPr/>
            </p:nvSpPr>
            <p:spPr bwMode="auto">
              <a:xfrm>
                <a:off x="256" y="2040"/>
                <a:ext cx="1782" cy="792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504" name="Group 382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69343" name="Rectangle 383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4" name="Rectangle 384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5" name="Rectangle 385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6" name="Rectangle 386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7" name="Rectangle 387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8" name="Rectangle 388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49" name="Rectangle 389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50" name="Rectangle 390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507" name="Group 391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69352" name="Oval 392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53" name="Freeform 393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354" name="Freeform 394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355" name="Freeform 395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510" name="Group 396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69357" name="Oval 397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358" name="Freeform 398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359" name="Freeform 399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360" name="Freeform 400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9514" name="Group 401"/>
            <p:cNvGrpSpPr>
              <a:grpSpLocks/>
            </p:cNvGrpSpPr>
            <p:nvPr/>
          </p:nvGrpSpPr>
          <p:grpSpPr bwMode="auto">
            <a:xfrm>
              <a:off x="4427" y="1152"/>
              <a:ext cx="1189" cy="672"/>
              <a:chOff x="723" y="872"/>
              <a:chExt cx="2390" cy="1386"/>
            </a:xfrm>
          </p:grpSpPr>
          <p:grpSp>
            <p:nvGrpSpPr>
              <p:cNvPr id="169521" name="Group 402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69526" name="Group 40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535" name="Group 40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8960" name="Group 4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366" name="Oval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367" name="Oval 4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8961" name="Group 4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369" name="Oval 4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370" name="Oval 4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896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372" name="Freeform 41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373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8963" name="Group 41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8973" name="Group 41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376" name="Oval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377" name="Oval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005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379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380" name="Oval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028" name="Group 42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382" name="Freeform 42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83" name="Freeform 42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32" name="Group 42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385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86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33" name="Group 42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388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89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36" name="Group 43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391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92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37" name="Group 43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394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95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40" name="Group 43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397" name="Freeform 43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398" name="Freeform 43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043" name="Group 439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69047" name="Group 44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048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9051" name="Group 4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403" name="Oval 4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04" name="Oval 4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054" name="Group 4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406" name="Oval 4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07" name="Oval 4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057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409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10" name="Freeform 4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058" name="Group 45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059" name="Group 45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413" name="Oval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14" name="Oval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061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416" name="Oval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17" name="Oval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064" name="Group 45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419" name="Freeform 4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20" name="Freeform 4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68" name="Group 46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422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23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73" name="Group 46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425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26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77" name="Group 46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428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29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83" name="Group 47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431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32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084" name="Group 4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434" name="Freeform 4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35" name="Freeform 4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085" name="Group 476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69437" name="Line 47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438" name="Freeform 47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086" name="Group 479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69087" name="Group 48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9090" name="Group 481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69093" name="Group 4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69443" name="Oval 4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44" name="Oval 4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096" name="Group 4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69446" name="Oval 4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47" name="Oval 4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097" name="Group 48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9449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50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100" name="Group 491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9103" name="Group 492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69453" name="Oval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54" name="Oval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106" name="Group 495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9456" name="Oval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57" name="Oval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109" name="Group 49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459" name="Freeform 49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60" name="Freeform 50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12" name="Group 501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9462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63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15" name="Group 50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465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66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18" name="Group 50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9468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69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21" name="Group 51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471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72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22" name="Group 51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9474" name="Freeform 51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75" name="Freeform 51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69123" name="Group 516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69124" name="Group 51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127" name="Group 51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9130" name="Group 5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9480" name="Oval 5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81" name="Oval 5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9133" name="Group 5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9483" name="Oval 5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69484" name="Oval 5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69134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486" name="Freeform 5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87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137" name="Group 52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9140" name="Group 52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9490" name="Oval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91" name="Oval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9143" name="Group 53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9493" name="Oval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9494" name="Oval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9146" name="Group 53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496" name="Freeform 5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497" name="Freeform 53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49" name="Group 53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499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500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52" name="Group 54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502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503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55" name="Group 54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9505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506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58" name="Group 54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508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509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9161" name="Group 55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9511" name="Freeform 55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512" name="Freeform 55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9513" name="Freeform 553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162" name="Group 554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69515" name="Line 55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516" name="Freeform 55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517" name="Freeform 557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18" name="Rectangle 558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19" name="Rectangle 559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20" name="Rectangle 560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163" name="Group 561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69522" name="Oval 562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523" name="Freeform 563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524" name="Freeform 564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25" name="Freeform 565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164" name="Group 566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69527" name="Oval 567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528" name="Freeform 568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9529" name="Freeform 569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30" name="Freeform 570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31" name="Freeform 571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0" y="136"/>
                  </a:cxn>
                  <a:cxn ang="0">
                    <a:pos x="64" y="520"/>
                  </a:cxn>
                  <a:cxn ang="0">
                    <a:pos x="400" y="520"/>
                  </a:cxn>
                  <a:cxn ang="0">
                    <a:pos x="432" y="424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32" name="Rectangle 572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33" name="Freeform 573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/>
                <a:ahLst/>
                <a:cxnLst>
                  <a:cxn ang="0">
                    <a:pos x="328" y="280"/>
                  </a:cxn>
                  <a:cxn ang="0">
                    <a:pos x="0" y="0"/>
                  </a:cxn>
                  <a:cxn ang="0">
                    <a:pos x="784" y="0"/>
                  </a:cxn>
                  <a:cxn ang="0">
                    <a:pos x="232" y="328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534" name="Rectangle 574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9167" name="Group 87"/>
          <p:cNvGrpSpPr>
            <a:grpSpLocks/>
          </p:cNvGrpSpPr>
          <p:nvPr/>
        </p:nvGrpSpPr>
        <p:grpSpPr bwMode="auto">
          <a:xfrm>
            <a:off x="2230438" y="3811588"/>
            <a:ext cx="4183062" cy="1458912"/>
            <a:chOff x="1405" y="2401"/>
            <a:chExt cx="2635" cy="919"/>
          </a:xfrm>
        </p:grpSpPr>
        <p:grpSp>
          <p:nvGrpSpPr>
            <p:cNvPr id="169170" name="Group 88"/>
            <p:cNvGrpSpPr>
              <a:grpSpLocks/>
            </p:cNvGrpSpPr>
            <p:nvPr/>
          </p:nvGrpSpPr>
          <p:grpSpPr bwMode="auto">
            <a:xfrm>
              <a:off x="3421" y="2545"/>
              <a:ext cx="619" cy="775"/>
              <a:chOff x="1373" y="2193"/>
              <a:chExt cx="619" cy="775"/>
            </a:xfrm>
          </p:grpSpPr>
          <p:sp>
            <p:nvSpPr>
              <p:cNvPr id="169049" name="Freeform 89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96" y="392"/>
                  </a:cxn>
                  <a:cxn ang="0">
                    <a:pos x="608" y="394"/>
                  </a:cxn>
                  <a:cxn ang="0">
                    <a:pos x="471" y="203"/>
                  </a:cxn>
                  <a:cxn ang="0">
                    <a:pos x="597" y="0"/>
                  </a:cxn>
                  <a:cxn ang="0">
                    <a:pos x="16" y="13"/>
                  </a:cxn>
                  <a:cxn ang="0">
                    <a:pos x="16" y="760"/>
                  </a:cxn>
                </a:cxnLst>
                <a:rect l="0" t="0" r="r" b="b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50" name="Text Box 90"/>
              <p:cNvSpPr txBox="1">
                <a:spLocks noChangeArrowheads="1"/>
              </p:cNvSpPr>
              <p:nvPr/>
            </p:nvSpPr>
            <p:spPr bwMode="auto">
              <a:xfrm>
                <a:off x="1373" y="2193"/>
                <a:ext cx="523" cy="40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 ч</a:t>
                </a:r>
              </a:p>
            </p:txBody>
          </p:sp>
        </p:grpSp>
        <p:grpSp>
          <p:nvGrpSpPr>
            <p:cNvPr id="169173" name="Group 91"/>
            <p:cNvGrpSpPr>
              <a:grpSpLocks/>
            </p:cNvGrpSpPr>
            <p:nvPr/>
          </p:nvGrpSpPr>
          <p:grpSpPr bwMode="auto">
            <a:xfrm>
              <a:off x="1405" y="2401"/>
              <a:ext cx="619" cy="775"/>
              <a:chOff x="1373" y="2193"/>
              <a:chExt cx="619" cy="775"/>
            </a:xfrm>
          </p:grpSpPr>
          <p:sp>
            <p:nvSpPr>
              <p:cNvPr id="169052" name="Freeform 92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/>
                <a:ahLst/>
                <a:cxnLst>
                  <a:cxn ang="0">
                    <a:pos x="0" y="392"/>
                  </a:cxn>
                  <a:cxn ang="0">
                    <a:pos x="96" y="392"/>
                  </a:cxn>
                  <a:cxn ang="0">
                    <a:pos x="608" y="394"/>
                  </a:cxn>
                  <a:cxn ang="0">
                    <a:pos x="471" y="203"/>
                  </a:cxn>
                  <a:cxn ang="0">
                    <a:pos x="597" y="0"/>
                  </a:cxn>
                  <a:cxn ang="0">
                    <a:pos x="16" y="13"/>
                  </a:cxn>
                  <a:cxn ang="0">
                    <a:pos x="16" y="760"/>
                  </a:cxn>
                </a:cxnLst>
                <a:rect l="0" t="0" r="r" b="b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33CC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053" name="Text Box 93"/>
              <p:cNvSpPr txBox="1">
                <a:spLocks noChangeArrowheads="1"/>
              </p:cNvSpPr>
              <p:nvPr/>
            </p:nvSpPr>
            <p:spPr bwMode="auto">
              <a:xfrm>
                <a:off x="1373" y="2193"/>
                <a:ext cx="523" cy="40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 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2911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5834 -0.0333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9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5 0.02222 " pathEditMode="relative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9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044"/>
                  </p:tgtEl>
                </p:cond>
              </p:nextCondLst>
            </p:seq>
          </p:childTnLst>
        </p:cTn>
      </p:par>
    </p:tnLst>
    <p:bldLst>
      <p:bldP spid="1690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4495800"/>
            <a:ext cx="9372600" cy="1295400"/>
            <a:chOff x="0" y="2832"/>
            <a:chExt cx="5904" cy="816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101" y="2976"/>
              <a:ext cx="219" cy="240"/>
              <a:chOff x="2464" y="3024"/>
              <a:chExt cx="399" cy="432"/>
            </a:xfrm>
          </p:grpSpPr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62" name="Oval 38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63" name="Oval 39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64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65" name="Freeform 41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821" y="2880"/>
              <a:ext cx="219" cy="240"/>
              <a:chOff x="2464" y="3024"/>
              <a:chExt cx="399" cy="432"/>
            </a:xfrm>
          </p:grpSpPr>
          <p:grpSp>
            <p:nvGrpSpPr>
              <p:cNvPr id="6" name="Group 43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68" name="Oval 44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69" name="Oval 45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70" name="Oval 46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71" name="Freeform 47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5541" y="2832"/>
              <a:ext cx="219" cy="240"/>
              <a:chOff x="2464" y="3024"/>
              <a:chExt cx="399" cy="432"/>
            </a:xfrm>
          </p:grpSpPr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74" name="Oval 50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75" name="Oval 51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76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77" name="Freeform 53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8" y="3408"/>
              <a:ext cx="192" cy="240"/>
              <a:chOff x="2464" y="3024"/>
              <a:chExt cx="399" cy="432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80" name="Oval 5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81" name="Oval 5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82" name="Oval 5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83" name="Freeform 59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864" y="3312"/>
              <a:ext cx="192" cy="240"/>
              <a:chOff x="2464" y="3024"/>
              <a:chExt cx="399" cy="432"/>
            </a:xfrm>
          </p:grpSpPr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86" name="Oval 6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87" name="Oval 6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88" name="Oval 6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89" name="Freeform 65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90" name="Line 66"/>
            <p:cNvSpPr>
              <a:spLocks noChangeShapeType="1"/>
            </p:cNvSpPr>
            <p:nvPr/>
          </p:nvSpPr>
          <p:spPr bwMode="auto">
            <a:xfrm flipV="1">
              <a:off x="0" y="3024"/>
              <a:ext cx="59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584" y="3264"/>
              <a:ext cx="192" cy="240"/>
              <a:chOff x="2464" y="3024"/>
              <a:chExt cx="399" cy="432"/>
            </a:xfrm>
          </p:grpSpPr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80256" name="Oval 3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57" name="Oval 3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258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259" name="Freeform 35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0226" name="Picture 2" descr="13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99000"/>
            <a:ext cx="1401763" cy="581025"/>
          </a:xfrm>
          <a:prstGeom prst="rect">
            <a:avLst/>
          </a:prstGeom>
          <a:noFill/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-304800" y="4826000"/>
            <a:ext cx="9831388" cy="1066800"/>
            <a:chOff x="-192" y="2784"/>
            <a:chExt cx="6193" cy="672"/>
          </a:xfrm>
        </p:grpSpPr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 rot="-356004">
              <a:off x="-180" y="2979"/>
              <a:ext cx="6181" cy="29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6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229" name="Line 5"/>
            <p:cNvSpPr>
              <a:spLocks noChangeShapeType="1"/>
            </p:cNvSpPr>
            <p:nvPr/>
          </p:nvSpPr>
          <p:spPr bwMode="auto">
            <a:xfrm flipV="1">
              <a:off x="-192" y="2784"/>
              <a:ext cx="614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023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2600" y="6248400"/>
            <a:ext cx="17018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Показать (2)</a:t>
            </a:r>
          </a:p>
        </p:txBody>
      </p:sp>
      <p:sp>
        <p:nvSpPr>
          <p:cNvPr id="180231" name="Freeform 7"/>
          <p:cNvSpPr>
            <a:spLocks/>
          </p:cNvSpPr>
          <p:nvPr/>
        </p:nvSpPr>
        <p:spPr bwMode="auto">
          <a:xfrm>
            <a:off x="2743200" y="4127500"/>
            <a:ext cx="4622800" cy="1270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92" y="240"/>
              </a:cxn>
              <a:cxn ang="0">
                <a:pos x="608" y="256"/>
              </a:cxn>
              <a:cxn ang="0">
                <a:pos x="640" y="800"/>
              </a:cxn>
              <a:cxn ang="0">
                <a:pos x="1944" y="680"/>
              </a:cxn>
              <a:cxn ang="0">
                <a:pos x="1928" y="680"/>
              </a:cxn>
              <a:cxn ang="0">
                <a:pos x="1888" y="112"/>
              </a:cxn>
              <a:cxn ang="0">
                <a:pos x="2912" y="0"/>
              </a:cxn>
            </a:cxnLst>
            <a:rect l="0" t="0" r="r" b="b"/>
            <a:pathLst>
              <a:path w="2912" h="800">
                <a:moveTo>
                  <a:pt x="0" y="288"/>
                </a:moveTo>
                <a:lnTo>
                  <a:pt x="592" y="240"/>
                </a:lnTo>
                <a:lnTo>
                  <a:pt x="608" y="256"/>
                </a:lnTo>
                <a:lnTo>
                  <a:pt x="640" y="800"/>
                </a:lnTo>
                <a:lnTo>
                  <a:pt x="1944" y="680"/>
                </a:lnTo>
                <a:lnTo>
                  <a:pt x="1928" y="680"/>
                </a:lnTo>
                <a:lnTo>
                  <a:pt x="1888" y="112"/>
                </a:lnTo>
                <a:lnTo>
                  <a:pt x="2912" y="0"/>
                </a:lnTo>
              </a:path>
            </a:pathLst>
          </a:custGeom>
          <a:noFill/>
          <a:ln w="57150" cap="flat" cmpd="sng">
            <a:solidFill>
              <a:srgbClr val="0033CC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023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21700" y="6248400"/>
            <a:ext cx="4699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200400" y="4724400"/>
            <a:ext cx="3124200" cy="1052513"/>
            <a:chOff x="2016" y="2976"/>
            <a:chExt cx="1968" cy="663"/>
          </a:xfrm>
        </p:grpSpPr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 rot="-296875">
              <a:off x="2064" y="2976"/>
              <a:ext cx="1532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65 км </a:t>
              </a:r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2016" y="3120"/>
              <a:ext cx="393" cy="51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80236" name="Text Box 12"/>
            <p:cNvSpPr txBox="1">
              <a:spLocks noChangeArrowheads="1"/>
            </p:cNvSpPr>
            <p:nvPr/>
          </p:nvSpPr>
          <p:spPr bwMode="auto">
            <a:xfrm>
              <a:off x="3612" y="2976"/>
              <a:ext cx="372" cy="51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В</a:t>
              </a:r>
            </a:p>
          </p:txBody>
        </p:sp>
      </p:grp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76200" y="76200"/>
            <a:ext cx="9220200" cy="19177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     Из двух городов, расстояние между которыми равно 65 км, выехали одновременно в противоположных направлениях два автомобиля. Один из них шел со скоростью 80 км/ч, а другой – 110 км/ч. На каком расстоянии друг от друга будут автомобили через 3 часа после выезда?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52400" y="5257800"/>
            <a:ext cx="8991600" cy="1339850"/>
            <a:chOff x="672" y="3168"/>
            <a:chExt cx="4831" cy="818"/>
          </a:xfrm>
        </p:grpSpPr>
        <p:sp>
          <p:nvSpPr>
            <p:cNvPr id="180239" name="Rectangle 15"/>
            <p:cNvSpPr>
              <a:spLocks noChangeArrowheads="1"/>
            </p:cNvSpPr>
            <p:nvPr/>
          </p:nvSpPr>
          <p:spPr bwMode="auto">
            <a:xfrm rot="-357085">
              <a:off x="2306" y="3372"/>
              <a:ext cx="2194" cy="61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? км</a:t>
              </a:r>
              <a:r>
                <a:rPr lang="ru-RU" sz="6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80240" name="AutoShape 16"/>
            <p:cNvSpPr>
              <a:spLocks/>
            </p:cNvSpPr>
            <p:nvPr/>
          </p:nvSpPr>
          <p:spPr bwMode="auto">
            <a:xfrm rot="59033555">
              <a:off x="2868" y="972"/>
              <a:ext cx="439" cy="4831"/>
            </a:xfrm>
            <a:prstGeom prst="leftBrace">
              <a:avLst>
                <a:gd name="adj1" fmla="val 9170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8600" y="3657600"/>
            <a:ext cx="1449388" cy="1341438"/>
            <a:chOff x="2640" y="1872"/>
            <a:chExt cx="913" cy="845"/>
          </a:xfrm>
        </p:grpSpPr>
        <p:sp>
          <p:nvSpPr>
            <p:cNvPr id="180242" name="Freeform 18"/>
            <p:cNvSpPr>
              <a:spLocks/>
            </p:cNvSpPr>
            <p:nvPr/>
          </p:nvSpPr>
          <p:spPr bwMode="auto">
            <a:xfrm rot="-56997">
              <a:off x="2661" y="1907"/>
              <a:ext cx="892" cy="81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96" y="392"/>
                </a:cxn>
                <a:cxn ang="0">
                  <a:pos x="608" y="394"/>
                </a:cxn>
                <a:cxn ang="0">
                  <a:pos x="471" y="203"/>
                </a:cxn>
                <a:cxn ang="0">
                  <a:pos x="597" y="0"/>
                </a:cxn>
                <a:cxn ang="0">
                  <a:pos x="16" y="13"/>
                </a:cxn>
                <a:cxn ang="0">
                  <a:pos x="16" y="760"/>
                </a:cxn>
              </a:cxnLst>
              <a:rect l="0" t="0" r="r" b="b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0243" name="Text Box 19"/>
            <p:cNvSpPr txBox="1">
              <a:spLocks noChangeArrowheads="1"/>
            </p:cNvSpPr>
            <p:nvPr/>
          </p:nvSpPr>
          <p:spPr bwMode="auto">
            <a:xfrm rot="-56997">
              <a:off x="2640" y="1872"/>
              <a:ext cx="712" cy="4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3 ч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3657600" y="5105400"/>
            <a:ext cx="2209800" cy="381000"/>
            <a:chOff x="2304" y="3216"/>
            <a:chExt cx="1392" cy="240"/>
          </a:xfrm>
        </p:grpSpPr>
        <p:sp>
          <p:nvSpPr>
            <p:cNvPr id="180245" name="Oval 21"/>
            <p:cNvSpPr>
              <a:spLocks noChangeArrowheads="1"/>
            </p:cNvSpPr>
            <p:nvPr/>
          </p:nvSpPr>
          <p:spPr bwMode="auto">
            <a:xfrm>
              <a:off x="2304" y="33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0246" name="Oval 22"/>
            <p:cNvSpPr>
              <a:spLocks noChangeArrowheads="1"/>
            </p:cNvSpPr>
            <p:nvPr/>
          </p:nvSpPr>
          <p:spPr bwMode="auto">
            <a:xfrm>
              <a:off x="3600" y="32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80247" name="Picture 23" descr="car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4095">
            <a:off x="5334000" y="4876800"/>
            <a:ext cx="1336675" cy="534988"/>
          </a:xfrm>
          <a:prstGeom prst="rect">
            <a:avLst/>
          </a:prstGeom>
          <a:noFill/>
        </p:spPr>
      </p:pic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7467600" y="2667000"/>
            <a:ext cx="1449388" cy="1341438"/>
            <a:chOff x="2640" y="1872"/>
            <a:chExt cx="913" cy="845"/>
          </a:xfrm>
        </p:grpSpPr>
        <p:sp>
          <p:nvSpPr>
            <p:cNvPr id="180249" name="Freeform 25"/>
            <p:cNvSpPr>
              <a:spLocks/>
            </p:cNvSpPr>
            <p:nvPr/>
          </p:nvSpPr>
          <p:spPr bwMode="auto">
            <a:xfrm rot="-56997">
              <a:off x="2661" y="1907"/>
              <a:ext cx="892" cy="81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96" y="392"/>
                </a:cxn>
                <a:cxn ang="0">
                  <a:pos x="608" y="394"/>
                </a:cxn>
                <a:cxn ang="0">
                  <a:pos x="471" y="203"/>
                </a:cxn>
                <a:cxn ang="0">
                  <a:pos x="597" y="0"/>
                </a:cxn>
                <a:cxn ang="0">
                  <a:pos x="16" y="13"/>
                </a:cxn>
                <a:cxn ang="0">
                  <a:pos x="16" y="760"/>
                </a:cxn>
              </a:cxnLst>
              <a:rect l="0" t="0" r="r" b="b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0250" name="Text Box 26"/>
            <p:cNvSpPr txBox="1">
              <a:spLocks noChangeArrowheads="1"/>
            </p:cNvSpPr>
            <p:nvPr/>
          </p:nvSpPr>
          <p:spPr bwMode="auto">
            <a:xfrm rot="-56997">
              <a:off x="2640" y="1872"/>
              <a:ext cx="712" cy="4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3 ч</a:t>
              </a:r>
            </a:p>
          </p:txBody>
        </p:sp>
      </p:grpSp>
      <p:sp>
        <p:nvSpPr>
          <p:cNvPr id="180251" name="Rectangle 27"/>
          <p:cNvSpPr>
            <a:spLocks noChangeArrowheads="1"/>
          </p:cNvSpPr>
          <p:nvPr/>
        </p:nvSpPr>
        <p:spPr bwMode="auto">
          <a:xfrm rot="-394916">
            <a:off x="5410200" y="3657600"/>
            <a:ext cx="182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110 км/ч</a:t>
            </a:r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 rot="-376264">
            <a:off x="2362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 км/ч</a:t>
            </a:r>
          </a:p>
        </p:txBody>
      </p:sp>
    </p:spTree>
    <p:extLst>
      <p:ext uri="{BB962C8B-B14F-4D97-AF65-F5344CB8AC3E}">
        <p14:creationId xmlns:p14="http://schemas.microsoft.com/office/powerpoint/2010/main" val="11888607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37656 0.0502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42275 -0.0657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230"/>
                  </p:tgtEl>
                </p:cond>
              </p:nextCondLst>
            </p:seq>
          </p:childTnLst>
        </p:cTn>
      </p:par>
    </p:tnLst>
    <p:bldLst>
      <p:bldP spid="1802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Реши задачи: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1755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1938" algn="just"/>
            <a:r>
              <a:rPr lang="ru-RU" sz="2400" dirty="0"/>
              <a:t>Два катера плывут навстречу друг другу. Скорость первого катера 18 км/ч, а скорость второго катера на 6 км/ч больше. Сейчас между ними 168 км. Через сколько времени они встретятся?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9695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1938" algn="just"/>
            <a:r>
              <a:rPr lang="ru-RU" sz="2400" dirty="0"/>
              <a:t>Из Москвы и Ленинграда одновременно навстречу друг другу выехали два поезда – пассажирский и товарный. Поезда встретились через 5 часов. Какова скорость товарного поезда, если пассажирский ехал со скоростью 80 км/ч, а расстояние от Москвы до Ленинграда равно 650 км?</a:t>
            </a:r>
          </a:p>
        </p:txBody>
      </p:sp>
    </p:spTree>
    <p:extLst>
      <p:ext uri="{BB962C8B-B14F-4D97-AF65-F5344CB8AC3E}">
        <p14:creationId xmlns:p14="http://schemas.microsoft.com/office/powerpoint/2010/main" val="1339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8" descr="шкала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2760663"/>
            <a:ext cx="83693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9" descr="таблица2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4352925"/>
            <a:ext cx="79200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>
            <a:spLocks noGrp="1"/>
          </p:cNvSpPr>
          <p:nvPr>
            <p:ph idx="4294967295"/>
          </p:nvPr>
        </p:nvSpPr>
        <p:spPr>
          <a:xfrm>
            <a:off x="0" y="858838"/>
            <a:ext cx="7512050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</a:rPr>
              <a:t>) Движение в противоположных направлениях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8354219" y="3344069"/>
            <a:ext cx="107950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Рисунок 32" descr="1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1038" y="3470275"/>
            <a:ext cx="2206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rc 10"/>
          <p:cNvSpPr>
            <a:spLocks/>
          </p:cNvSpPr>
          <p:nvPr/>
        </p:nvSpPr>
        <p:spPr bwMode="auto">
          <a:xfrm>
            <a:off x="2273300" y="3190875"/>
            <a:ext cx="804863" cy="70961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38" name="Прямая соединительная линия 35"/>
          <p:cNvCxnSpPr/>
          <p:nvPr/>
        </p:nvCxnSpPr>
        <p:spPr>
          <a:xfrm rot="16200000" flipV="1">
            <a:off x="2662238" y="2955925"/>
            <a:ext cx="4762" cy="8270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10"/>
          <p:cNvSpPr>
            <a:spLocks/>
          </p:cNvSpPr>
          <p:nvPr/>
        </p:nvSpPr>
        <p:spPr bwMode="auto">
          <a:xfrm>
            <a:off x="4735513" y="3152775"/>
            <a:ext cx="1223962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42" name="Прямая соединительная линия 35"/>
          <p:cNvCxnSpPr/>
          <p:nvPr/>
        </p:nvCxnSpPr>
        <p:spPr>
          <a:xfrm rot="16200000" flipV="1">
            <a:off x="5335587" y="2743201"/>
            <a:ext cx="4763" cy="12430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10"/>
          <p:cNvSpPr>
            <a:spLocks/>
          </p:cNvSpPr>
          <p:nvPr/>
        </p:nvSpPr>
        <p:spPr bwMode="auto">
          <a:xfrm>
            <a:off x="1454150" y="3190875"/>
            <a:ext cx="804863" cy="70961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44" name="Прямая соединительная линия 35"/>
          <p:cNvCxnSpPr/>
          <p:nvPr/>
        </p:nvCxnSpPr>
        <p:spPr>
          <a:xfrm rot="16200000" flipV="1">
            <a:off x="1851819" y="2950369"/>
            <a:ext cx="4763" cy="8286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10"/>
          <p:cNvSpPr>
            <a:spLocks/>
          </p:cNvSpPr>
          <p:nvPr/>
        </p:nvSpPr>
        <p:spPr bwMode="auto">
          <a:xfrm>
            <a:off x="5969000" y="3157538"/>
            <a:ext cx="1223963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47" name="Прямая соединительная линия 35"/>
          <p:cNvCxnSpPr/>
          <p:nvPr/>
        </p:nvCxnSpPr>
        <p:spPr>
          <a:xfrm rot="16200000" flipV="1">
            <a:off x="6569076" y="2757487"/>
            <a:ext cx="4762" cy="12430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10"/>
          <p:cNvSpPr>
            <a:spLocks/>
          </p:cNvSpPr>
          <p:nvPr/>
        </p:nvSpPr>
        <p:spPr bwMode="auto">
          <a:xfrm>
            <a:off x="625475" y="3186113"/>
            <a:ext cx="804863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50" name="Прямая соединительная линия 35"/>
          <p:cNvCxnSpPr/>
          <p:nvPr/>
        </p:nvCxnSpPr>
        <p:spPr>
          <a:xfrm rot="16200000" flipV="1">
            <a:off x="1027907" y="2936081"/>
            <a:ext cx="4762" cy="8286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10"/>
          <p:cNvSpPr>
            <a:spLocks/>
          </p:cNvSpPr>
          <p:nvPr/>
        </p:nvSpPr>
        <p:spPr bwMode="auto">
          <a:xfrm>
            <a:off x="7192963" y="3157538"/>
            <a:ext cx="1223962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  <a:latin typeface="Calibri" pitchFamily="34" charset="0"/>
            </a:endParaRPr>
          </a:p>
        </p:txBody>
      </p:sp>
      <p:cxnSp>
        <p:nvCxnSpPr>
          <p:cNvPr id="53" name="Прямая соединительная линия 35"/>
          <p:cNvCxnSpPr/>
          <p:nvPr/>
        </p:nvCxnSpPr>
        <p:spPr>
          <a:xfrm rot="16200000" flipV="1">
            <a:off x="7788276" y="2757487"/>
            <a:ext cx="4762" cy="12430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Rectangle 2"/>
          <p:cNvSpPr>
            <a:spLocks noChangeArrowheads="1"/>
          </p:cNvSpPr>
          <p:nvPr/>
        </p:nvSpPr>
        <p:spPr bwMode="auto">
          <a:xfrm>
            <a:off x="1704975" y="4691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3" name="Rectangle 2"/>
          <p:cNvSpPr>
            <a:spLocks noChangeArrowheads="1"/>
          </p:cNvSpPr>
          <p:nvPr/>
        </p:nvSpPr>
        <p:spPr bwMode="auto">
          <a:xfrm>
            <a:off x="1616075" y="500856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0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4" name="Rectangle 2"/>
          <p:cNvSpPr>
            <a:spLocks noChangeArrowheads="1"/>
          </p:cNvSpPr>
          <p:nvPr/>
        </p:nvSpPr>
        <p:spPr bwMode="auto">
          <a:xfrm>
            <a:off x="1704975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5" name="Rectangle 2"/>
          <p:cNvSpPr>
            <a:spLocks noChangeArrowheads="1"/>
          </p:cNvSpPr>
          <p:nvPr/>
        </p:nvSpPr>
        <p:spPr bwMode="auto">
          <a:xfrm>
            <a:off x="2209800" y="46783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6" name="Rectangle 2"/>
          <p:cNvSpPr>
            <a:spLocks noChangeArrowheads="1"/>
          </p:cNvSpPr>
          <p:nvPr/>
        </p:nvSpPr>
        <p:spPr bwMode="auto">
          <a:xfrm>
            <a:off x="2209800" y="53133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7" name="Rectangle 2"/>
          <p:cNvSpPr>
            <a:spLocks noChangeArrowheads="1"/>
          </p:cNvSpPr>
          <p:nvPr/>
        </p:nvSpPr>
        <p:spPr bwMode="auto">
          <a:xfrm>
            <a:off x="2098675" y="50006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3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8" name="Rectangle 2"/>
          <p:cNvSpPr>
            <a:spLocks noChangeArrowheads="1"/>
          </p:cNvSpPr>
          <p:nvPr/>
        </p:nvSpPr>
        <p:spPr bwMode="auto">
          <a:xfrm>
            <a:off x="2581275" y="50006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6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19" name="Rectangle 2"/>
          <p:cNvSpPr>
            <a:spLocks noChangeArrowheads="1"/>
          </p:cNvSpPr>
          <p:nvPr/>
        </p:nvSpPr>
        <p:spPr bwMode="auto">
          <a:xfrm>
            <a:off x="2687638" y="4691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20" name="Rectangle 2"/>
          <p:cNvSpPr>
            <a:spLocks noChangeArrowheads="1"/>
          </p:cNvSpPr>
          <p:nvPr/>
        </p:nvSpPr>
        <p:spPr bwMode="auto">
          <a:xfrm>
            <a:off x="2581275" y="531495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4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21" name="Rectangle 2"/>
          <p:cNvSpPr>
            <a:spLocks noChangeArrowheads="1"/>
          </p:cNvSpPr>
          <p:nvPr/>
        </p:nvSpPr>
        <p:spPr bwMode="auto">
          <a:xfrm>
            <a:off x="3157538" y="4687888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0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22" name="Rectangle 2"/>
          <p:cNvSpPr>
            <a:spLocks noChangeArrowheads="1"/>
          </p:cNvSpPr>
          <p:nvPr/>
        </p:nvSpPr>
        <p:spPr bwMode="auto">
          <a:xfrm>
            <a:off x="3073400" y="49879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9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23" name="Rectangle 2"/>
          <p:cNvSpPr>
            <a:spLocks noChangeArrowheads="1"/>
          </p:cNvSpPr>
          <p:nvPr/>
        </p:nvSpPr>
        <p:spPr bwMode="auto">
          <a:xfrm>
            <a:off x="3073400" y="530225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9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6424" name="Rectangle 2"/>
          <p:cNvSpPr>
            <a:spLocks noChangeArrowheads="1"/>
          </p:cNvSpPr>
          <p:nvPr/>
        </p:nvSpPr>
        <p:spPr bwMode="auto">
          <a:xfrm>
            <a:off x="3598863" y="4987925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10</a:t>
            </a:r>
            <a:r>
              <a:rPr lang="ru-RU" sz="2000">
                <a:latin typeface="Times New Roman" pitchFamily="18" charset="0"/>
              </a:rPr>
              <a:t> + </a:t>
            </a:r>
            <a:r>
              <a:rPr lang="en-US" sz="2000">
                <a:latin typeface="Times New Roman" pitchFamily="18" charset="0"/>
              </a:rPr>
              <a:t>3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6425" name="Rectangle 2"/>
          <p:cNvSpPr>
            <a:spLocks noChangeArrowheads="1"/>
          </p:cNvSpPr>
          <p:nvPr/>
        </p:nvSpPr>
        <p:spPr bwMode="auto">
          <a:xfrm>
            <a:off x="3611563" y="4691063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2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6426" name="Rectangle 2"/>
          <p:cNvSpPr>
            <a:spLocks noChangeArrowheads="1"/>
          </p:cNvSpPr>
          <p:nvPr/>
        </p:nvSpPr>
        <p:spPr bwMode="auto">
          <a:xfrm>
            <a:off x="6105525" y="5051425"/>
            <a:ext cx="2087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Удаляются на 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5 </a:t>
            </a:r>
            <a:r>
              <a:rPr lang="ru-RU" sz="2000">
                <a:latin typeface="Times New Roman" pitchFamily="18" charset="0"/>
              </a:rPr>
              <a:t> ед. в час</a:t>
            </a:r>
            <a:endParaRPr lang="ru-RU" sz="2000" i="1">
              <a:latin typeface="Times New Roman" pitchFamily="18" charset="0"/>
            </a:endParaRPr>
          </a:p>
        </p:txBody>
      </p:sp>
      <p:pic>
        <p:nvPicPr>
          <p:cNvPr id="45" name="Рисунок 44" descr="чиполино_ц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2406650"/>
            <a:ext cx="576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тыква_ц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988" y="2449513"/>
            <a:ext cx="630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3086100" y="3365500"/>
            <a:ext cx="161925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239963" y="3370263"/>
            <a:ext cx="3708400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431925" y="3373438"/>
            <a:ext cx="576897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11188" y="3354388"/>
            <a:ext cx="7812087" cy="3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2149475" y="2751138"/>
            <a:ext cx="2841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2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876800" y="2762250"/>
            <a:ext cx="2841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3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4117975" y="1706563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+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3721100" y="164623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2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4438650" y="163988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3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1025 1.85185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6146 -1.85185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1.85185E-6 L -0.20087 1.85185E-6 " pathEditMode="relative" ptsTypes="AA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-1.85185E-6 L 0.29132 -1.85185E-6 " pathEditMode="relative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1.85185E-6 L -0.29149 1.85185E-6 " pathEditMode="relative" ptsTypes="AA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-1.85185E-6 L 0.42518 -1.85185E-6 " pathEditMode="relative" ptsTypes="AA"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169 L 0.18455 -0.1611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7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4097 -0.1597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35" grpId="0" animBg="1"/>
      <p:bldP spid="41" grpId="0" animBg="1"/>
      <p:bldP spid="43" grpId="0" animBg="1"/>
      <p:bldP spid="46" grpId="0" animBg="1"/>
      <p:bldP spid="49" grpId="0" animBg="1"/>
      <p:bldP spid="52" grpId="0" animBg="1"/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/>
      <p:bldP spid="16423" grpId="0"/>
      <p:bldP spid="16424" grpId="0"/>
      <p:bldP spid="16425" grpId="0"/>
      <p:bldP spid="16426" grpId="0"/>
      <p:bldP spid="64" grpId="0"/>
      <p:bldP spid="64" grpId="1"/>
      <p:bldP spid="65" grpId="0"/>
      <p:bldP spid="65" grpId="1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2" descr="шкала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2762250"/>
            <a:ext cx="78581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9" descr="таблица3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3" y="4378325"/>
            <a:ext cx="792003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Содержимое 2"/>
          <p:cNvSpPr>
            <a:spLocks noGrp="1"/>
          </p:cNvSpPr>
          <p:nvPr>
            <p:ph idx="4294967295"/>
          </p:nvPr>
        </p:nvSpPr>
        <p:spPr>
          <a:xfrm>
            <a:off x="0" y="836613"/>
            <a:ext cx="3213100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</a:rPr>
              <a:t>) Движение вдогонку</a:t>
            </a:r>
          </a:p>
        </p:txBody>
      </p:sp>
      <p:sp>
        <p:nvSpPr>
          <p:cNvPr id="41" name="Arc 10"/>
          <p:cNvSpPr>
            <a:spLocks/>
          </p:cNvSpPr>
          <p:nvPr/>
        </p:nvSpPr>
        <p:spPr bwMode="auto">
          <a:xfrm>
            <a:off x="5915025" y="3240088"/>
            <a:ext cx="395288" cy="57626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42" name="Прямая соединительная линия 35"/>
          <p:cNvCxnSpPr/>
          <p:nvPr/>
        </p:nvCxnSpPr>
        <p:spPr>
          <a:xfrm rot="16200000" flipV="1">
            <a:off x="6100762" y="3201988"/>
            <a:ext cx="4763" cy="4143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10"/>
          <p:cNvSpPr>
            <a:spLocks/>
          </p:cNvSpPr>
          <p:nvPr/>
        </p:nvSpPr>
        <p:spPr bwMode="auto">
          <a:xfrm>
            <a:off x="3057525" y="3078163"/>
            <a:ext cx="2035175" cy="1295400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36" name="Arc 10"/>
          <p:cNvSpPr>
            <a:spLocks/>
          </p:cNvSpPr>
          <p:nvPr/>
        </p:nvSpPr>
        <p:spPr bwMode="auto">
          <a:xfrm>
            <a:off x="5095875" y="3073400"/>
            <a:ext cx="2033588" cy="1295400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37" name="Arc 10"/>
          <p:cNvSpPr>
            <a:spLocks/>
          </p:cNvSpPr>
          <p:nvPr/>
        </p:nvSpPr>
        <p:spPr bwMode="auto">
          <a:xfrm>
            <a:off x="1014413" y="3082925"/>
            <a:ext cx="2033587" cy="1295400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55" name="Arc 10"/>
          <p:cNvSpPr>
            <a:spLocks/>
          </p:cNvSpPr>
          <p:nvPr/>
        </p:nvSpPr>
        <p:spPr bwMode="auto">
          <a:xfrm>
            <a:off x="6315075" y="3240088"/>
            <a:ext cx="395288" cy="57626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56" name="Прямая соединительная линия 35"/>
          <p:cNvCxnSpPr/>
          <p:nvPr/>
        </p:nvCxnSpPr>
        <p:spPr>
          <a:xfrm rot="16200000" flipV="1">
            <a:off x="6500812" y="3201988"/>
            <a:ext cx="4763" cy="4143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10"/>
          <p:cNvSpPr>
            <a:spLocks/>
          </p:cNvSpPr>
          <p:nvPr/>
        </p:nvSpPr>
        <p:spPr bwMode="auto">
          <a:xfrm>
            <a:off x="6734175" y="3244850"/>
            <a:ext cx="395288" cy="57626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61" name="Прямая соединительная линия 35"/>
          <p:cNvCxnSpPr/>
          <p:nvPr/>
        </p:nvCxnSpPr>
        <p:spPr>
          <a:xfrm rot="16200000" flipV="1">
            <a:off x="6908800" y="3201988"/>
            <a:ext cx="4763" cy="4143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4" name="Rectangle 2"/>
          <p:cNvSpPr>
            <a:spLocks noChangeArrowheads="1"/>
          </p:cNvSpPr>
          <p:nvPr/>
        </p:nvSpPr>
        <p:spPr bwMode="auto">
          <a:xfrm>
            <a:off x="6181725" y="5064125"/>
            <a:ext cx="2087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Сближаются на 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4 </a:t>
            </a:r>
            <a:r>
              <a:rPr lang="ru-RU" sz="2000">
                <a:latin typeface="Times New Roman" pitchFamily="18" charset="0"/>
              </a:rPr>
              <a:t> ед. в секунду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7435" name="Rectangle 2"/>
          <p:cNvSpPr>
            <a:spLocks noChangeArrowheads="1"/>
          </p:cNvSpPr>
          <p:nvPr/>
        </p:nvSpPr>
        <p:spPr bwMode="auto">
          <a:xfrm>
            <a:off x="1771650" y="4702175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0</a:t>
            </a:r>
          </a:p>
        </p:txBody>
      </p:sp>
      <p:sp>
        <p:nvSpPr>
          <p:cNvPr id="17436" name="Rectangle 2"/>
          <p:cNvSpPr>
            <a:spLocks noChangeArrowheads="1"/>
          </p:cNvSpPr>
          <p:nvPr/>
        </p:nvSpPr>
        <p:spPr bwMode="auto">
          <a:xfrm>
            <a:off x="1730375" y="500856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12</a:t>
            </a:r>
          </a:p>
        </p:txBody>
      </p:sp>
      <p:sp>
        <p:nvSpPr>
          <p:cNvPr id="17437" name="Rectangle 2"/>
          <p:cNvSpPr>
            <a:spLocks noChangeArrowheads="1"/>
          </p:cNvSpPr>
          <p:nvPr/>
        </p:nvSpPr>
        <p:spPr bwMode="auto">
          <a:xfrm>
            <a:off x="1743075" y="5326063"/>
            <a:ext cx="482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12</a:t>
            </a:r>
          </a:p>
        </p:txBody>
      </p:sp>
      <p:sp>
        <p:nvSpPr>
          <p:cNvPr id="17438" name="Rectangle 2"/>
          <p:cNvSpPr>
            <a:spLocks noChangeArrowheads="1"/>
          </p:cNvSpPr>
          <p:nvPr/>
        </p:nvSpPr>
        <p:spPr bwMode="auto">
          <a:xfrm>
            <a:off x="2287588" y="469741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5</a:t>
            </a:r>
          </a:p>
        </p:txBody>
      </p:sp>
      <p:sp>
        <p:nvSpPr>
          <p:cNvPr id="17439" name="Rectangle 2"/>
          <p:cNvSpPr>
            <a:spLocks noChangeArrowheads="1"/>
          </p:cNvSpPr>
          <p:nvPr/>
        </p:nvSpPr>
        <p:spPr bwMode="auto">
          <a:xfrm>
            <a:off x="2700338" y="4714875"/>
            <a:ext cx="461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10</a:t>
            </a:r>
          </a:p>
        </p:txBody>
      </p:sp>
      <p:sp>
        <p:nvSpPr>
          <p:cNvPr id="17440" name="Rectangle 2"/>
          <p:cNvSpPr>
            <a:spLocks noChangeArrowheads="1"/>
          </p:cNvSpPr>
          <p:nvPr/>
        </p:nvSpPr>
        <p:spPr bwMode="auto">
          <a:xfrm>
            <a:off x="3173413" y="4711700"/>
            <a:ext cx="487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15</a:t>
            </a:r>
          </a:p>
        </p:txBody>
      </p:sp>
      <p:sp>
        <p:nvSpPr>
          <p:cNvPr id="17441" name="Rectangle 2"/>
          <p:cNvSpPr>
            <a:spLocks noChangeArrowheads="1"/>
          </p:cNvSpPr>
          <p:nvPr/>
        </p:nvSpPr>
        <p:spPr bwMode="auto">
          <a:xfrm>
            <a:off x="3178175" y="5011738"/>
            <a:ext cx="49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15</a:t>
            </a:r>
          </a:p>
        </p:txBody>
      </p:sp>
      <p:sp>
        <p:nvSpPr>
          <p:cNvPr id="17442" name="Rectangle 2"/>
          <p:cNvSpPr>
            <a:spLocks noChangeArrowheads="1"/>
          </p:cNvSpPr>
          <p:nvPr/>
        </p:nvSpPr>
        <p:spPr bwMode="auto">
          <a:xfrm>
            <a:off x="2287588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8</a:t>
            </a:r>
          </a:p>
        </p:txBody>
      </p:sp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2749550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4</a:t>
            </a:r>
          </a:p>
        </p:txBody>
      </p:sp>
      <p:sp>
        <p:nvSpPr>
          <p:cNvPr id="17444" name="Rectangle 2"/>
          <p:cNvSpPr>
            <a:spLocks noChangeArrowheads="1"/>
          </p:cNvSpPr>
          <p:nvPr/>
        </p:nvSpPr>
        <p:spPr bwMode="auto">
          <a:xfrm>
            <a:off x="3236913" y="532606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0</a:t>
            </a:r>
          </a:p>
        </p:txBody>
      </p:sp>
      <p:sp>
        <p:nvSpPr>
          <p:cNvPr id="17445" name="Rectangle 2"/>
          <p:cNvSpPr>
            <a:spLocks noChangeArrowheads="1"/>
          </p:cNvSpPr>
          <p:nvPr/>
        </p:nvSpPr>
        <p:spPr bwMode="auto">
          <a:xfrm>
            <a:off x="2225675" y="50006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13</a:t>
            </a:r>
          </a:p>
        </p:txBody>
      </p:sp>
      <p:sp>
        <p:nvSpPr>
          <p:cNvPr id="17446" name="Rectangle 2"/>
          <p:cNvSpPr>
            <a:spLocks noChangeArrowheads="1"/>
          </p:cNvSpPr>
          <p:nvPr/>
        </p:nvSpPr>
        <p:spPr bwMode="auto">
          <a:xfrm>
            <a:off x="2676525" y="5024438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14</a:t>
            </a:r>
          </a:p>
        </p:txBody>
      </p:sp>
      <p:sp>
        <p:nvSpPr>
          <p:cNvPr id="17447" name="Rectangle 2"/>
          <p:cNvSpPr>
            <a:spLocks noChangeArrowheads="1"/>
          </p:cNvSpPr>
          <p:nvPr/>
        </p:nvSpPr>
        <p:spPr bwMode="auto">
          <a:xfrm>
            <a:off x="3738563" y="47132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5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93775" y="3368675"/>
            <a:ext cx="489585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8" name="Rectangle 2"/>
          <p:cNvSpPr>
            <a:spLocks noChangeArrowheads="1"/>
          </p:cNvSpPr>
          <p:nvPr/>
        </p:nvSpPr>
        <p:spPr bwMode="auto">
          <a:xfrm>
            <a:off x="3725863" y="502443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  <a:r>
              <a:rPr lang="ru-RU" sz="2000">
                <a:latin typeface="Times New Roman" pitchFamily="18" charset="0"/>
              </a:rPr>
              <a:t>2 + </a:t>
            </a:r>
            <a:r>
              <a:rPr lang="en-US" sz="2000">
                <a:latin typeface="Times New Roman" pitchFamily="18" charset="0"/>
              </a:rPr>
              <a:t>1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pic>
        <p:nvPicPr>
          <p:cNvPr id="45" name="Рисунок 44" descr="крокодил_ц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2185988"/>
            <a:ext cx="11080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чебурашк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6700" y="2455863"/>
            <a:ext cx="5032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5"/>
          <p:cNvCxnSpPr/>
          <p:nvPr/>
        </p:nvCxnSpPr>
        <p:spPr>
          <a:xfrm rot="16200000" flipV="1">
            <a:off x="2016125" y="2344738"/>
            <a:ext cx="4763" cy="20526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038475" y="3368675"/>
            <a:ext cx="3276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75238" y="3371850"/>
            <a:ext cx="161925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5"/>
          <p:cNvCxnSpPr/>
          <p:nvPr/>
        </p:nvCxnSpPr>
        <p:spPr>
          <a:xfrm rot="16200000" flipV="1">
            <a:off x="4062412" y="2351088"/>
            <a:ext cx="4763" cy="20526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35"/>
          <p:cNvCxnSpPr/>
          <p:nvPr/>
        </p:nvCxnSpPr>
        <p:spPr>
          <a:xfrm rot="16200000" flipV="1">
            <a:off x="6090444" y="2347119"/>
            <a:ext cx="4762" cy="20510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468438" y="2774950"/>
            <a:ext cx="2841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5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803900" y="2755900"/>
            <a:ext cx="2841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1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113213" y="16525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–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3721100" y="164623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5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438650" y="163988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1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2847 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9259E-6 L 0.07084 2.59259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3.33333E-6 L 0.45677 3.33333E-6 " pathEditMode="relative" ptsTypes="AA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2.59259E-6 L 0.11806 2.59259E-6 " pathEditMode="relative" ptsTypes="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3.33333E-6 L 0.68125 3.33333E-6 " pathEditMode="relative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2.59259E-6 L 0.15747 2.59259E-6 " pathEditMode="relative" ptsTypes="AA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5313 -0.1490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4861 -0.1442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7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" grpId="0" animBg="1"/>
      <p:bldP spid="34" grpId="0" animBg="1"/>
      <p:bldP spid="36" grpId="0" animBg="1"/>
      <p:bldP spid="37" grpId="0" animBg="1"/>
      <p:bldP spid="55" grpId="0" animBg="1"/>
      <p:bldP spid="60" grpId="0" animBg="1"/>
      <p:bldP spid="17434" grpId="0"/>
      <p:bldP spid="17435" grpId="0"/>
      <p:bldP spid="17436" grpId="0"/>
      <p:bldP spid="17437" grpId="0"/>
      <p:bldP spid="17438" grpId="0"/>
      <p:bldP spid="17439" grpId="0"/>
      <p:bldP spid="17440" grpId="0"/>
      <p:bldP spid="17441" grpId="0"/>
      <p:bldP spid="17442" grpId="0"/>
      <p:bldP spid="17443" grpId="0"/>
      <p:bldP spid="17444" grpId="0"/>
      <p:bldP spid="17445" grpId="0"/>
      <p:bldP spid="17446" grpId="0"/>
      <p:bldP spid="17447" grpId="0"/>
      <p:bldP spid="17448" grpId="0"/>
      <p:bldP spid="50" grpId="0"/>
      <p:bldP spid="50" grpId="1"/>
      <p:bldP spid="51" grpId="0"/>
      <p:bldP spid="51" grpId="1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7" descr="таблица4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4356100"/>
            <a:ext cx="7956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6" descr="шкала4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2735263"/>
            <a:ext cx="82804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2"/>
          <p:cNvSpPr>
            <a:spLocks noGrp="1"/>
          </p:cNvSpPr>
          <p:nvPr>
            <p:ph idx="4294967295"/>
          </p:nvPr>
        </p:nvSpPr>
        <p:spPr>
          <a:xfrm>
            <a:off x="0" y="858838"/>
            <a:ext cx="3971925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4) Движение с отставанием</a:t>
            </a:r>
          </a:p>
        </p:txBody>
      </p:sp>
      <p:sp>
        <p:nvSpPr>
          <p:cNvPr id="41" name="Arc 10"/>
          <p:cNvSpPr>
            <a:spLocks/>
          </p:cNvSpPr>
          <p:nvPr/>
        </p:nvSpPr>
        <p:spPr bwMode="auto">
          <a:xfrm>
            <a:off x="3681413" y="3227388"/>
            <a:ext cx="1295400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42" name="Прямая соединительная линия 35"/>
          <p:cNvCxnSpPr/>
          <p:nvPr/>
        </p:nvCxnSpPr>
        <p:spPr>
          <a:xfrm rot="16200000" flipV="1">
            <a:off x="4316412" y="2759076"/>
            <a:ext cx="4763" cy="13319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10"/>
          <p:cNvSpPr>
            <a:spLocks/>
          </p:cNvSpPr>
          <p:nvPr/>
        </p:nvSpPr>
        <p:spPr bwMode="auto">
          <a:xfrm>
            <a:off x="1481138" y="3298825"/>
            <a:ext cx="433387" cy="57626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40" name="Arc 10"/>
          <p:cNvSpPr>
            <a:spLocks/>
          </p:cNvSpPr>
          <p:nvPr/>
        </p:nvSpPr>
        <p:spPr bwMode="auto">
          <a:xfrm>
            <a:off x="1920875" y="3298825"/>
            <a:ext cx="434975" cy="57626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57" name="Arc 10"/>
          <p:cNvSpPr>
            <a:spLocks/>
          </p:cNvSpPr>
          <p:nvPr/>
        </p:nvSpPr>
        <p:spPr bwMode="auto">
          <a:xfrm>
            <a:off x="4992688" y="3227388"/>
            <a:ext cx="1295400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58" name="Прямая соединительная линия 35"/>
          <p:cNvCxnSpPr/>
          <p:nvPr/>
        </p:nvCxnSpPr>
        <p:spPr>
          <a:xfrm rot="16200000" flipV="1">
            <a:off x="5627687" y="2759076"/>
            <a:ext cx="4763" cy="13319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10"/>
          <p:cNvSpPr>
            <a:spLocks/>
          </p:cNvSpPr>
          <p:nvPr/>
        </p:nvSpPr>
        <p:spPr bwMode="auto">
          <a:xfrm>
            <a:off x="2349500" y="3298825"/>
            <a:ext cx="434975" cy="57626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63" name="Arc 10"/>
          <p:cNvSpPr>
            <a:spLocks/>
          </p:cNvSpPr>
          <p:nvPr/>
        </p:nvSpPr>
        <p:spPr bwMode="auto">
          <a:xfrm>
            <a:off x="6307138" y="3227388"/>
            <a:ext cx="1295400" cy="828675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cxnSp>
        <p:nvCxnSpPr>
          <p:cNvPr id="64" name="Прямая соединительная линия 35"/>
          <p:cNvCxnSpPr/>
          <p:nvPr/>
        </p:nvCxnSpPr>
        <p:spPr>
          <a:xfrm rot="16200000" flipV="1">
            <a:off x="6942137" y="2759076"/>
            <a:ext cx="4763" cy="13319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Rectangle 2"/>
          <p:cNvSpPr>
            <a:spLocks noChangeArrowheads="1"/>
          </p:cNvSpPr>
          <p:nvPr/>
        </p:nvSpPr>
        <p:spPr bwMode="auto">
          <a:xfrm>
            <a:off x="6162675" y="5057775"/>
            <a:ext cx="2087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Удаляются на 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2 </a:t>
            </a:r>
            <a:r>
              <a:rPr lang="ru-RU" sz="2000">
                <a:latin typeface="Times New Roman" pitchFamily="18" charset="0"/>
              </a:rPr>
              <a:t> ед. в час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8459" name="Rectangle 2"/>
          <p:cNvSpPr>
            <a:spLocks noChangeArrowheads="1"/>
          </p:cNvSpPr>
          <p:nvPr/>
        </p:nvSpPr>
        <p:spPr bwMode="auto">
          <a:xfrm>
            <a:off x="1781175" y="4672013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2</a:t>
            </a:r>
          </a:p>
        </p:txBody>
      </p:sp>
      <p:sp>
        <p:nvSpPr>
          <p:cNvPr id="18460" name="Rectangle 2"/>
          <p:cNvSpPr>
            <a:spLocks noChangeArrowheads="1"/>
          </p:cNvSpPr>
          <p:nvPr/>
        </p:nvSpPr>
        <p:spPr bwMode="auto">
          <a:xfrm>
            <a:off x="1739900" y="4989513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7</a:t>
            </a:r>
          </a:p>
        </p:txBody>
      </p:sp>
      <p:sp>
        <p:nvSpPr>
          <p:cNvPr id="18461" name="Rectangle 2"/>
          <p:cNvSpPr>
            <a:spLocks noChangeArrowheads="1"/>
          </p:cNvSpPr>
          <p:nvPr/>
        </p:nvSpPr>
        <p:spPr bwMode="auto">
          <a:xfrm>
            <a:off x="1762125" y="5307013"/>
            <a:ext cx="393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5</a:t>
            </a:r>
          </a:p>
        </p:txBody>
      </p:sp>
      <p:sp>
        <p:nvSpPr>
          <p:cNvPr id="18462" name="Rectangle 2"/>
          <p:cNvSpPr>
            <a:spLocks noChangeArrowheads="1"/>
          </p:cNvSpPr>
          <p:nvPr/>
        </p:nvSpPr>
        <p:spPr bwMode="auto">
          <a:xfrm>
            <a:off x="2273300" y="466725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3</a:t>
            </a:r>
          </a:p>
        </p:txBody>
      </p:sp>
      <p:sp>
        <p:nvSpPr>
          <p:cNvPr id="18463" name="Rectangle 2"/>
          <p:cNvSpPr>
            <a:spLocks noChangeArrowheads="1"/>
          </p:cNvSpPr>
          <p:nvPr/>
        </p:nvSpPr>
        <p:spPr bwMode="auto">
          <a:xfrm>
            <a:off x="2728913" y="4672013"/>
            <a:ext cx="404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4</a:t>
            </a:r>
          </a:p>
        </p:txBody>
      </p:sp>
      <p:sp>
        <p:nvSpPr>
          <p:cNvPr id="18464" name="Rectangle 2"/>
          <p:cNvSpPr>
            <a:spLocks noChangeArrowheads="1"/>
          </p:cNvSpPr>
          <p:nvPr/>
        </p:nvSpPr>
        <p:spPr bwMode="auto">
          <a:xfrm>
            <a:off x="3241675" y="4668838"/>
            <a:ext cx="396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5</a:t>
            </a:r>
          </a:p>
        </p:txBody>
      </p:sp>
      <p:sp>
        <p:nvSpPr>
          <p:cNvPr id="18465" name="Rectangle 2"/>
          <p:cNvSpPr>
            <a:spLocks noChangeArrowheads="1"/>
          </p:cNvSpPr>
          <p:nvPr/>
        </p:nvSpPr>
        <p:spPr bwMode="auto">
          <a:xfrm>
            <a:off x="3187700" y="4981575"/>
            <a:ext cx="49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16</a:t>
            </a:r>
          </a:p>
        </p:txBody>
      </p:sp>
      <p:sp>
        <p:nvSpPr>
          <p:cNvPr id="18466" name="Rectangle 2"/>
          <p:cNvSpPr>
            <a:spLocks noChangeArrowheads="1"/>
          </p:cNvSpPr>
          <p:nvPr/>
        </p:nvSpPr>
        <p:spPr bwMode="auto">
          <a:xfrm>
            <a:off x="2284413" y="529590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7</a:t>
            </a:r>
          </a:p>
        </p:txBody>
      </p:sp>
      <p:sp>
        <p:nvSpPr>
          <p:cNvPr id="18467" name="Rectangle 2"/>
          <p:cNvSpPr>
            <a:spLocks noChangeArrowheads="1"/>
          </p:cNvSpPr>
          <p:nvPr/>
        </p:nvSpPr>
        <p:spPr bwMode="auto">
          <a:xfrm>
            <a:off x="2776538" y="5295900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9</a:t>
            </a:r>
          </a:p>
        </p:txBody>
      </p:sp>
      <p:sp>
        <p:nvSpPr>
          <p:cNvPr id="18468" name="Rectangle 2"/>
          <p:cNvSpPr>
            <a:spLocks noChangeArrowheads="1"/>
          </p:cNvSpPr>
          <p:nvPr/>
        </p:nvSpPr>
        <p:spPr bwMode="auto">
          <a:xfrm>
            <a:off x="3173413" y="5307013"/>
            <a:ext cx="511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11</a:t>
            </a:r>
          </a:p>
        </p:txBody>
      </p:sp>
      <p:sp>
        <p:nvSpPr>
          <p:cNvPr id="18469" name="Rectangle 2"/>
          <p:cNvSpPr>
            <a:spLocks noChangeArrowheads="1"/>
          </p:cNvSpPr>
          <p:nvPr/>
        </p:nvSpPr>
        <p:spPr bwMode="auto">
          <a:xfrm>
            <a:off x="2187575" y="49815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10</a:t>
            </a:r>
          </a:p>
        </p:txBody>
      </p:sp>
      <p:sp>
        <p:nvSpPr>
          <p:cNvPr id="18470" name="Rectangle 2"/>
          <p:cNvSpPr>
            <a:spLocks noChangeArrowheads="1"/>
          </p:cNvSpPr>
          <p:nvPr/>
        </p:nvSpPr>
        <p:spPr bwMode="auto">
          <a:xfrm>
            <a:off x="2679700" y="49815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13</a:t>
            </a:r>
          </a:p>
        </p:txBody>
      </p:sp>
      <p:sp>
        <p:nvSpPr>
          <p:cNvPr id="18471" name="Rectangle 2"/>
          <p:cNvSpPr>
            <a:spLocks noChangeArrowheads="1"/>
          </p:cNvSpPr>
          <p:nvPr/>
        </p:nvSpPr>
        <p:spPr bwMode="auto">
          <a:xfrm>
            <a:off x="3700463" y="4659313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2 + 1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8472" name="Rectangle 2"/>
          <p:cNvSpPr>
            <a:spLocks noChangeArrowheads="1"/>
          </p:cNvSpPr>
          <p:nvPr/>
        </p:nvSpPr>
        <p:spPr bwMode="auto">
          <a:xfrm>
            <a:off x="3687763" y="4981575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</a:rPr>
              <a:t>7 + 3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·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t</a:t>
            </a:r>
            <a:endParaRPr lang="ru-RU" sz="2000" i="1">
              <a:latin typeface="Times New Roman" pitchFamily="18" charset="0"/>
            </a:endParaRPr>
          </a:p>
        </p:txBody>
      </p:sp>
      <p:pic>
        <p:nvPicPr>
          <p:cNvPr id="43" name="Рисунок 42" descr="пончик_ц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2449513"/>
            <a:ext cx="8461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незнайка_ц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5450" y="2370138"/>
            <a:ext cx="10080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1487488" y="3429000"/>
            <a:ext cx="2160587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925638" y="3429000"/>
            <a:ext cx="30607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44738" y="3429000"/>
            <a:ext cx="3959225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82888" y="3429000"/>
            <a:ext cx="482441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35"/>
          <p:cNvCxnSpPr/>
          <p:nvPr/>
        </p:nvCxnSpPr>
        <p:spPr>
          <a:xfrm rot="16200000" flipV="1">
            <a:off x="1689100" y="3209925"/>
            <a:ext cx="4763" cy="4492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35"/>
          <p:cNvCxnSpPr/>
          <p:nvPr/>
        </p:nvCxnSpPr>
        <p:spPr>
          <a:xfrm rot="16200000" flipV="1">
            <a:off x="2130425" y="3209925"/>
            <a:ext cx="4763" cy="4492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35"/>
          <p:cNvCxnSpPr/>
          <p:nvPr/>
        </p:nvCxnSpPr>
        <p:spPr>
          <a:xfrm rot="16200000" flipV="1">
            <a:off x="2559050" y="3209925"/>
            <a:ext cx="4763" cy="4492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3840163" y="2794000"/>
            <a:ext cx="2841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3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1423988" y="2803525"/>
            <a:ext cx="2841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1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103688" y="1649413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–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3721100" y="164623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3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4438650" y="1639888"/>
            <a:ext cx="388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</a:rPr>
              <a:t>1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8281 2.22222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6129 -2.59259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1.85185E-6 L 0.13003 -1.85185E-6 " pathEditMode="relative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9 -2.59259E-6 L 0.31094 -2.59259E-6 " pathEditMode="relative" ptsTypes="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-1.85185E-6 L 0.17726 -1.85185E-6 " pathEditMode="relative" ptsTypes="AA"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94 -2.59259E-6 L 0.44862 -2.59259E-6 " pathEditMode="relative" ptsTypes="AA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625 -0.1518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7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33663 -0.1532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7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41" grpId="0" animBg="1"/>
      <p:bldP spid="39" grpId="0" animBg="1"/>
      <p:bldP spid="40" grpId="0" animBg="1"/>
      <p:bldP spid="57" grpId="0" animBg="1"/>
      <p:bldP spid="60" grpId="0" animBg="1"/>
      <p:bldP spid="63" grpId="0" animBg="1"/>
      <p:bldP spid="18458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51" grpId="0"/>
      <p:bldP spid="51" grpId="1"/>
      <p:bldP spid="52" grpId="0"/>
      <p:bldP spid="52" grpId="1"/>
      <p:bldP spid="53" grpId="0"/>
      <p:bldP spid="5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отставание-движение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838" y="4529138"/>
            <a:ext cx="3454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противоположное-движение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471988"/>
            <a:ext cx="34909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вдогонку--движение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1714500"/>
            <a:ext cx="34909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встречное-дви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8" y="1717675"/>
            <a:ext cx="34925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формула на сло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2188" y="2466975"/>
            <a:ext cx="9413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сб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7513" y="2552700"/>
            <a:ext cx="3968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у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9900" y="5299075"/>
            <a:ext cx="3238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формула на вычита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0363" y="2459038"/>
            <a:ext cx="827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сб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6475" y="2533650"/>
            <a:ext cx="3968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формула на сло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5200" y="5224463"/>
            <a:ext cx="860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формула на вычита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3375" y="5254625"/>
            <a:ext cx="7604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у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8863" y="5321300"/>
            <a:ext cx="3238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Rectangle 25"/>
          <p:cNvSpPr>
            <a:spLocks noChangeArrowheads="1"/>
          </p:cNvSpPr>
          <p:nvPr/>
        </p:nvSpPr>
        <p:spPr bwMode="auto">
          <a:xfrm>
            <a:off x="606425" y="958850"/>
            <a:ext cx="3598863" cy="2159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Rectangle 26"/>
          <p:cNvSpPr>
            <a:spLocks noChangeArrowheads="1"/>
          </p:cNvSpPr>
          <p:nvPr/>
        </p:nvSpPr>
        <p:spPr bwMode="auto">
          <a:xfrm>
            <a:off x="4951413" y="955675"/>
            <a:ext cx="3598862" cy="2159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Rectangle 27"/>
          <p:cNvSpPr>
            <a:spLocks noChangeArrowheads="1"/>
          </p:cNvSpPr>
          <p:nvPr/>
        </p:nvSpPr>
        <p:spPr bwMode="auto">
          <a:xfrm>
            <a:off x="611188" y="3681413"/>
            <a:ext cx="3598862" cy="2159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Rectangle 28"/>
          <p:cNvSpPr>
            <a:spLocks noChangeArrowheads="1"/>
          </p:cNvSpPr>
          <p:nvPr/>
        </p:nvSpPr>
        <p:spPr bwMode="auto">
          <a:xfrm>
            <a:off x="4976813" y="3683000"/>
            <a:ext cx="3598862" cy="2159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49" name="Picture 29" descr="название-встречное-дви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3300" y="1379538"/>
            <a:ext cx="2759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 descr="название-противоположное-дв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0588" y="4022725"/>
            <a:ext cx="30337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название-отставание-движени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11750" y="4100513"/>
            <a:ext cx="3346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название-вдогонку--движение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2113" y="1366838"/>
            <a:ext cx="24828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2"/>
          <p:cNvSpPr>
            <a:spLocks noChangeArrowheads="1"/>
          </p:cNvSpPr>
          <p:nvPr/>
        </p:nvSpPr>
        <p:spPr bwMode="auto">
          <a:xfrm>
            <a:off x="2571750" y="4751388"/>
            <a:ext cx="1371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</a:rPr>
              <a:t>уд.  =</a:t>
            </a:r>
          </a:p>
        </p:txBody>
      </p:sp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3781425" y="47736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latin typeface="Times New Roman" pitchFamily="18" charset="0"/>
              </a:rPr>
              <a:t>6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4456113" y="4783138"/>
            <a:ext cx="901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Times New Roman" pitchFamily="18" charset="0"/>
              </a:rPr>
              <a:t>35</a:t>
            </a:r>
            <a:r>
              <a:rPr lang="ru-RU" sz="2400">
                <a:latin typeface="Times New Roman" pitchFamily="18" charset="0"/>
              </a:rPr>
              <a:t>  =</a:t>
            </a:r>
          </a:p>
        </p:txBody>
      </p:sp>
      <p:sp>
        <p:nvSpPr>
          <p:cNvPr id="1065" name="Rectangle 2"/>
          <p:cNvSpPr>
            <a:spLocks noChangeArrowheads="1"/>
          </p:cNvSpPr>
          <p:nvPr/>
        </p:nvSpPr>
        <p:spPr bwMode="auto">
          <a:xfrm>
            <a:off x="5200650" y="4773613"/>
            <a:ext cx="1871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Times New Roman" pitchFamily="18" charset="0"/>
              </a:rPr>
              <a:t>41</a:t>
            </a:r>
            <a:r>
              <a:rPr lang="ru-RU" sz="2400">
                <a:latin typeface="Times New Roman" pitchFamily="18" charset="0"/>
              </a:rPr>
              <a:t> (ед./мин)</a:t>
            </a:r>
          </a:p>
        </p:txBody>
      </p:sp>
      <p:sp>
        <p:nvSpPr>
          <p:cNvPr id="1067" name="Rectangle 2"/>
          <p:cNvSpPr>
            <a:spLocks noChangeArrowheads="1"/>
          </p:cNvSpPr>
          <p:nvPr/>
        </p:nvSpPr>
        <p:spPr bwMode="auto">
          <a:xfrm>
            <a:off x="4210050" y="4773613"/>
            <a:ext cx="28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+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2078" name="Содержимое 2"/>
          <p:cNvSpPr>
            <a:spLocks/>
          </p:cNvSpPr>
          <p:nvPr/>
        </p:nvSpPr>
        <p:spPr bwMode="auto">
          <a:xfrm>
            <a:off x="417513" y="1071563"/>
            <a:ext cx="65833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Движение в противоположных направлениях </a:t>
            </a:r>
          </a:p>
        </p:txBody>
      </p:sp>
      <p:sp>
        <p:nvSpPr>
          <p:cNvPr id="24584" name="Line 31"/>
          <p:cNvSpPr>
            <a:spLocks noChangeShapeType="1"/>
          </p:cNvSpPr>
          <p:nvPr/>
        </p:nvSpPr>
        <p:spPr bwMode="auto">
          <a:xfrm>
            <a:off x="954088" y="3825875"/>
            <a:ext cx="7200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585" name="Группа 47"/>
          <p:cNvGrpSpPr>
            <a:grpSpLocks/>
          </p:cNvGrpSpPr>
          <p:nvPr/>
        </p:nvGrpSpPr>
        <p:grpSpPr bwMode="auto">
          <a:xfrm>
            <a:off x="5337175" y="3436938"/>
            <a:ext cx="1692275" cy="360362"/>
            <a:chOff x="5337188" y="3436950"/>
            <a:chExt cx="1692000" cy="360363"/>
          </a:xfrm>
        </p:grpSpPr>
        <p:sp>
          <p:nvSpPr>
            <p:cNvPr id="24586" name="Line 34"/>
            <p:cNvSpPr>
              <a:spLocks noChangeShapeType="1"/>
            </p:cNvSpPr>
            <p:nvPr/>
          </p:nvSpPr>
          <p:spPr bwMode="auto">
            <a:xfrm>
              <a:off x="5346715" y="3436950"/>
              <a:ext cx="0" cy="360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Line 35"/>
            <p:cNvSpPr>
              <a:spLocks noChangeShapeType="1"/>
            </p:cNvSpPr>
            <p:nvPr/>
          </p:nvSpPr>
          <p:spPr bwMode="auto">
            <a:xfrm>
              <a:off x="5337188" y="3436950"/>
              <a:ext cx="1692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88" name="Группа 46"/>
          <p:cNvGrpSpPr>
            <a:grpSpLocks/>
          </p:cNvGrpSpPr>
          <p:nvPr/>
        </p:nvGrpSpPr>
        <p:grpSpPr bwMode="auto">
          <a:xfrm>
            <a:off x="2662238" y="3432175"/>
            <a:ext cx="900112" cy="360363"/>
            <a:chOff x="2662342" y="3432188"/>
            <a:chExt cx="900000" cy="360362"/>
          </a:xfrm>
        </p:grpSpPr>
        <p:sp>
          <p:nvSpPr>
            <p:cNvPr id="24589" name="Line 36"/>
            <p:cNvSpPr>
              <a:spLocks noChangeShapeType="1"/>
            </p:cNvSpPr>
            <p:nvPr/>
          </p:nvSpPr>
          <p:spPr bwMode="auto">
            <a:xfrm>
              <a:off x="3554398" y="3432188"/>
              <a:ext cx="0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Line 37"/>
            <p:cNvSpPr>
              <a:spLocks noChangeShapeType="1"/>
            </p:cNvSpPr>
            <p:nvPr/>
          </p:nvSpPr>
          <p:spPr bwMode="auto">
            <a:xfrm flipH="1">
              <a:off x="2662342" y="3441713"/>
              <a:ext cx="900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1" name="Rectangle 2"/>
          <p:cNvSpPr>
            <a:spLocks noChangeArrowheads="1"/>
          </p:cNvSpPr>
          <p:nvPr/>
        </p:nvSpPr>
        <p:spPr bwMode="auto">
          <a:xfrm>
            <a:off x="5276850" y="3119438"/>
            <a:ext cx="1223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35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ед./мин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4592" name="Rectangle 2"/>
          <p:cNvSpPr>
            <a:spLocks noChangeArrowheads="1"/>
          </p:cNvSpPr>
          <p:nvPr/>
        </p:nvSpPr>
        <p:spPr bwMode="auto">
          <a:xfrm>
            <a:off x="2500313" y="3125788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6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ед./мин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5372100" y="3641725"/>
            <a:ext cx="1628775" cy="709613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flipH="1" flipV="1">
            <a:off x="5334000" y="3821113"/>
            <a:ext cx="1638300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" name="Arc 10"/>
          <p:cNvSpPr>
            <a:spLocks/>
          </p:cNvSpPr>
          <p:nvPr/>
        </p:nvSpPr>
        <p:spPr bwMode="auto">
          <a:xfrm>
            <a:off x="2728913" y="3630613"/>
            <a:ext cx="792162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flipH="1" flipV="1">
            <a:off x="2693988" y="3819525"/>
            <a:ext cx="863600" cy="476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30463" y="3087688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6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75263" y="3081338"/>
            <a:ext cx="474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Times New Roman" pitchFamily="18" charset="0"/>
              </a:rPr>
              <a:t>35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096" name="Oval 48"/>
          <p:cNvSpPr>
            <a:spLocks noChangeAspect="1" noChangeArrowheads="1"/>
          </p:cNvSpPr>
          <p:nvPr/>
        </p:nvSpPr>
        <p:spPr bwMode="auto">
          <a:xfrm>
            <a:off x="2657475" y="3771900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Oval 33"/>
          <p:cNvSpPr>
            <a:spLocks noChangeAspect="1" noChangeArrowheads="1"/>
          </p:cNvSpPr>
          <p:nvPr/>
        </p:nvSpPr>
        <p:spPr bwMode="auto">
          <a:xfrm>
            <a:off x="3508375" y="3778250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4" name="Oval 32"/>
          <p:cNvSpPr>
            <a:spLocks noChangeAspect="1" noChangeArrowheads="1"/>
          </p:cNvSpPr>
          <p:nvPr/>
        </p:nvSpPr>
        <p:spPr bwMode="auto">
          <a:xfrm>
            <a:off x="5299075" y="3778250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spect="1" noChangeArrowheads="1"/>
          </p:cNvSpPr>
          <p:nvPr/>
        </p:nvSpPr>
        <p:spPr bwMode="auto">
          <a:xfrm>
            <a:off x="6934200" y="3773488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" name="Рисунок 32" descr="Буратино-от-лисы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8" y="2197100"/>
            <a:ext cx="9366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алиса-и-кот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2000250"/>
            <a:ext cx="14049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Рисунок 34" descr="поле-чудес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071813"/>
            <a:ext cx="5397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8663 4.81481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92593E-6 L 0.18107 5.92593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4427 0.245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2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967 0.24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12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/>
      <p:bldP spid="1056" grpId="0"/>
      <p:bldP spid="1060" grpId="0"/>
      <p:bldP spid="1065" grpId="0"/>
      <p:bldP spid="1067" grpId="0"/>
      <p:bldP spid="2078" grpId="0"/>
      <p:bldP spid="8" grpId="0" animBg="1"/>
      <p:bldP spid="6" grpId="0" animBg="1"/>
      <p:bldP spid="4" grpId="0"/>
      <p:bldP spid="4" grpId="1"/>
      <p:bldP spid="5" grpId="0"/>
      <p:bldP spid="5" grpId="1"/>
      <p:bldP spid="2096" grpId="0" animBg="1"/>
      <p:bldP spid="2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2"/>
          <p:cNvSpPr>
            <a:spLocks noChangeArrowheads="1"/>
          </p:cNvSpPr>
          <p:nvPr/>
        </p:nvSpPr>
        <p:spPr bwMode="auto">
          <a:xfrm>
            <a:off x="2513013" y="4549775"/>
            <a:ext cx="143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</a:rPr>
              <a:t>сбл.  =</a:t>
            </a:r>
          </a:p>
        </p:txBody>
      </p:sp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3781425" y="457200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14</a:t>
            </a:r>
          </a:p>
        </p:txBody>
      </p:sp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4456113" y="4581525"/>
            <a:ext cx="754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9  =</a:t>
            </a:r>
          </a:p>
        </p:txBody>
      </p:sp>
      <p:sp>
        <p:nvSpPr>
          <p:cNvPr id="1065" name="Rectangle 2"/>
          <p:cNvSpPr>
            <a:spLocks noChangeArrowheads="1"/>
          </p:cNvSpPr>
          <p:nvPr/>
        </p:nvSpPr>
        <p:spPr bwMode="auto">
          <a:xfrm>
            <a:off x="5075238" y="4572000"/>
            <a:ext cx="1728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23 (ед./час)</a:t>
            </a:r>
          </a:p>
        </p:txBody>
      </p:sp>
      <p:sp>
        <p:nvSpPr>
          <p:cNvPr id="1067" name="Rectangle 2"/>
          <p:cNvSpPr>
            <a:spLocks noChangeArrowheads="1"/>
          </p:cNvSpPr>
          <p:nvPr/>
        </p:nvSpPr>
        <p:spPr bwMode="auto">
          <a:xfrm>
            <a:off x="4210050" y="4572000"/>
            <a:ext cx="28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+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2078" name="Содержимое 2"/>
          <p:cNvSpPr>
            <a:spLocks/>
          </p:cNvSpPr>
          <p:nvPr/>
        </p:nvSpPr>
        <p:spPr bwMode="auto">
          <a:xfrm>
            <a:off x="417513" y="1071563"/>
            <a:ext cx="5378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Встречное движение</a:t>
            </a:r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971550" y="3624263"/>
            <a:ext cx="7200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1679575" y="3235325"/>
            <a:ext cx="1439863" cy="360363"/>
            <a:chOff x="1058" y="3276"/>
            <a:chExt cx="907" cy="227"/>
          </a:xfrm>
        </p:grpSpPr>
        <p:sp>
          <p:nvSpPr>
            <p:cNvPr id="23562" name="Line 34"/>
            <p:cNvSpPr>
              <a:spLocks noChangeShapeType="1"/>
            </p:cNvSpPr>
            <p:nvPr/>
          </p:nvSpPr>
          <p:spPr bwMode="auto">
            <a:xfrm>
              <a:off x="1058" y="3276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35"/>
            <p:cNvSpPr>
              <a:spLocks noChangeShapeType="1"/>
            </p:cNvSpPr>
            <p:nvPr/>
          </p:nvSpPr>
          <p:spPr bwMode="auto">
            <a:xfrm>
              <a:off x="1058" y="3276"/>
              <a:ext cx="90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4" name="Group 44"/>
          <p:cNvGrpSpPr>
            <a:grpSpLocks/>
          </p:cNvGrpSpPr>
          <p:nvPr/>
        </p:nvGrpSpPr>
        <p:grpSpPr bwMode="auto">
          <a:xfrm>
            <a:off x="6443663" y="3230563"/>
            <a:ext cx="1008062" cy="360362"/>
            <a:chOff x="4059" y="3273"/>
            <a:chExt cx="635" cy="227"/>
          </a:xfrm>
        </p:grpSpPr>
        <p:sp>
          <p:nvSpPr>
            <p:cNvPr id="23565" name="Line 36"/>
            <p:cNvSpPr>
              <a:spLocks noChangeShapeType="1"/>
            </p:cNvSpPr>
            <p:nvPr/>
          </p:nvSpPr>
          <p:spPr bwMode="auto">
            <a:xfrm>
              <a:off x="4686" y="3273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37"/>
            <p:cNvSpPr>
              <a:spLocks noChangeShapeType="1"/>
            </p:cNvSpPr>
            <p:nvPr/>
          </p:nvSpPr>
          <p:spPr bwMode="auto">
            <a:xfrm flipH="1">
              <a:off x="4059" y="3279"/>
              <a:ext cx="63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1692275" y="2905125"/>
            <a:ext cx="1223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Times New Roman" pitchFamily="18" charset="0"/>
              </a:rPr>
              <a:t>14 </a:t>
            </a:r>
            <a:r>
              <a:rPr lang="ru-RU">
                <a:latin typeface="Times New Roman" pitchFamily="18" charset="0"/>
              </a:rPr>
              <a:t>ед./час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3568" name="Rectangle 2"/>
          <p:cNvSpPr>
            <a:spLocks noChangeArrowheads="1"/>
          </p:cNvSpPr>
          <p:nvPr/>
        </p:nvSpPr>
        <p:spPr bwMode="auto">
          <a:xfrm>
            <a:off x="6381750" y="2905125"/>
            <a:ext cx="1223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9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ед./час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1700213" y="3430588"/>
            <a:ext cx="1352550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flipH="1" flipV="1">
            <a:off x="1666875" y="3619500"/>
            <a:ext cx="1403350" cy="476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" name="Arc 10"/>
          <p:cNvSpPr>
            <a:spLocks/>
          </p:cNvSpPr>
          <p:nvPr/>
        </p:nvSpPr>
        <p:spPr bwMode="auto">
          <a:xfrm>
            <a:off x="6516688" y="3424238"/>
            <a:ext cx="903287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flipH="1" flipV="1">
            <a:off x="6486525" y="3617913"/>
            <a:ext cx="971550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8150" y="28733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14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94463" y="2868613"/>
            <a:ext cx="331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Times New Roman" pitchFamily="18" charset="0"/>
              </a:rPr>
              <a:t>9</a:t>
            </a:r>
          </a:p>
        </p:txBody>
      </p:sp>
      <p:sp>
        <p:nvSpPr>
          <p:cNvPr id="23578" name="Oval 32"/>
          <p:cNvSpPr>
            <a:spLocks noChangeAspect="1" noChangeArrowheads="1"/>
          </p:cNvSpPr>
          <p:nvPr/>
        </p:nvSpPr>
        <p:spPr bwMode="auto">
          <a:xfrm>
            <a:off x="1631950" y="3576638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spect="1" noChangeArrowheads="1"/>
          </p:cNvSpPr>
          <p:nvPr/>
        </p:nvSpPr>
        <p:spPr bwMode="auto">
          <a:xfrm>
            <a:off x="3027363" y="3571875"/>
            <a:ext cx="90487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Oval 48"/>
          <p:cNvSpPr>
            <a:spLocks noChangeAspect="1" noChangeArrowheads="1"/>
          </p:cNvSpPr>
          <p:nvPr/>
        </p:nvSpPr>
        <p:spPr bwMode="auto">
          <a:xfrm>
            <a:off x="6453188" y="3570288"/>
            <a:ext cx="90487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Oval 33"/>
          <p:cNvSpPr>
            <a:spLocks noChangeAspect="1" noChangeArrowheads="1"/>
          </p:cNvSpPr>
          <p:nvPr/>
        </p:nvSpPr>
        <p:spPr bwMode="auto">
          <a:xfrm>
            <a:off x="7392988" y="3576638"/>
            <a:ext cx="90487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Рисунок 31" descr="Черепаха-с-ключом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2071688"/>
            <a:ext cx="14747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Буратино-на-кувшинке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05025"/>
            <a:ext cx="1366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556E-6 L -0.11024 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6546 -2.2222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0.24167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0.25209 " pathEditMode="relative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/>
      <p:bldP spid="1056" grpId="0"/>
      <p:bldP spid="1060" grpId="0"/>
      <p:bldP spid="1065" grpId="0"/>
      <p:bldP spid="1067" grpId="0"/>
      <p:bldP spid="2078" grpId="0"/>
      <p:bldP spid="8" grpId="0" animBg="1"/>
      <p:bldP spid="6" grpId="0" animBg="1"/>
      <p:bldP spid="4" grpId="0"/>
      <p:bldP spid="4" grpId="1"/>
      <p:bldP spid="5" grpId="0"/>
      <p:bldP spid="5" grpId="1"/>
      <p:bldP spid="2093" grpId="0" animBg="1"/>
      <p:bldP spid="20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2"/>
          <p:cNvSpPr>
            <a:spLocks noChangeArrowheads="1"/>
          </p:cNvSpPr>
          <p:nvPr/>
        </p:nvSpPr>
        <p:spPr bwMode="auto">
          <a:xfrm>
            <a:off x="2786063" y="5032375"/>
            <a:ext cx="1211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</a:rPr>
              <a:t>уд.  =</a:t>
            </a:r>
          </a:p>
        </p:txBody>
      </p:sp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3930650" y="505460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8</a:t>
            </a:r>
          </a:p>
        </p:txBody>
      </p:sp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4605338" y="5051425"/>
            <a:ext cx="754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3  =</a:t>
            </a:r>
          </a:p>
        </p:txBody>
      </p:sp>
      <p:sp>
        <p:nvSpPr>
          <p:cNvPr id="1065" name="Rectangle 2"/>
          <p:cNvSpPr>
            <a:spLocks noChangeArrowheads="1"/>
          </p:cNvSpPr>
          <p:nvPr/>
        </p:nvSpPr>
        <p:spPr bwMode="auto">
          <a:xfrm>
            <a:off x="5224463" y="5054600"/>
            <a:ext cx="1211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Times New Roman" pitchFamily="18" charset="0"/>
              </a:rPr>
              <a:t>5 (ед./с)</a:t>
            </a:r>
          </a:p>
        </p:txBody>
      </p:sp>
      <p:sp>
        <p:nvSpPr>
          <p:cNvPr id="1067" name="Rectangle 2"/>
          <p:cNvSpPr>
            <a:spLocks noChangeArrowheads="1"/>
          </p:cNvSpPr>
          <p:nvPr/>
        </p:nvSpPr>
        <p:spPr bwMode="auto">
          <a:xfrm>
            <a:off x="4359275" y="5054600"/>
            <a:ext cx="28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</a:rPr>
              <a:t>–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2078" name="Содержимое 2"/>
          <p:cNvSpPr>
            <a:spLocks/>
          </p:cNvSpPr>
          <p:nvPr/>
        </p:nvSpPr>
        <p:spPr bwMode="auto">
          <a:xfrm>
            <a:off x="417513" y="928688"/>
            <a:ext cx="41544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</a:rPr>
              <a:t>Движение с отставанием</a:t>
            </a:r>
          </a:p>
        </p:txBody>
      </p:sp>
      <p:sp>
        <p:nvSpPr>
          <p:cNvPr id="26632" name="Line 31"/>
          <p:cNvSpPr>
            <a:spLocks noChangeShapeType="1"/>
          </p:cNvSpPr>
          <p:nvPr/>
        </p:nvSpPr>
        <p:spPr bwMode="auto">
          <a:xfrm>
            <a:off x="1300163" y="4106863"/>
            <a:ext cx="7200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33" name="Группа 37"/>
          <p:cNvGrpSpPr>
            <a:grpSpLocks/>
          </p:cNvGrpSpPr>
          <p:nvPr/>
        </p:nvGrpSpPr>
        <p:grpSpPr bwMode="auto">
          <a:xfrm>
            <a:off x="2784475" y="3765550"/>
            <a:ext cx="1008063" cy="360363"/>
            <a:chOff x="2784473" y="3765550"/>
            <a:chExt cx="1008000" cy="360363"/>
          </a:xfrm>
        </p:grpSpPr>
        <p:sp>
          <p:nvSpPr>
            <p:cNvPr id="26634" name="Line 34"/>
            <p:cNvSpPr>
              <a:spLocks noChangeShapeType="1"/>
            </p:cNvSpPr>
            <p:nvPr/>
          </p:nvSpPr>
          <p:spPr bwMode="auto">
            <a:xfrm>
              <a:off x="2794000" y="3765550"/>
              <a:ext cx="0" cy="360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35"/>
            <p:cNvSpPr>
              <a:spLocks noChangeShapeType="1"/>
            </p:cNvSpPr>
            <p:nvPr/>
          </p:nvSpPr>
          <p:spPr bwMode="auto">
            <a:xfrm>
              <a:off x="2784473" y="3770313"/>
              <a:ext cx="1008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6" name="Rectangle 2"/>
          <p:cNvSpPr>
            <a:spLocks noChangeArrowheads="1"/>
          </p:cNvSpPr>
          <p:nvPr/>
        </p:nvSpPr>
        <p:spPr bwMode="auto">
          <a:xfrm>
            <a:off x="2651125" y="3441700"/>
            <a:ext cx="989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6637" name="Rectangle 2"/>
          <p:cNvSpPr>
            <a:spLocks noChangeArrowheads="1"/>
          </p:cNvSpPr>
          <p:nvPr/>
        </p:nvSpPr>
        <p:spPr bwMode="auto">
          <a:xfrm>
            <a:off x="5891213" y="3403600"/>
            <a:ext cx="10096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8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ед./с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5681663" y="3922713"/>
            <a:ext cx="1719262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flipH="1" flipV="1">
            <a:off x="5686425" y="4100513"/>
            <a:ext cx="1728788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" name="Arc 10"/>
          <p:cNvSpPr>
            <a:spLocks/>
          </p:cNvSpPr>
          <p:nvPr/>
        </p:nvSpPr>
        <p:spPr bwMode="auto">
          <a:xfrm>
            <a:off x="2813050" y="3919538"/>
            <a:ext cx="903288" cy="709612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flipH="1" flipV="1">
            <a:off x="2795588" y="4100513"/>
            <a:ext cx="971550" cy="47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54300" y="34004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99163" y="3367088"/>
            <a:ext cx="331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Times New Roman" pitchFamily="18" charset="0"/>
              </a:rPr>
              <a:t>8</a:t>
            </a:r>
          </a:p>
        </p:txBody>
      </p:sp>
      <p:grpSp>
        <p:nvGrpSpPr>
          <p:cNvPr id="26647" name="Группа 53"/>
          <p:cNvGrpSpPr>
            <a:grpSpLocks/>
          </p:cNvGrpSpPr>
          <p:nvPr/>
        </p:nvGrpSpPr>
        <p:grpSpPr bwMode="auto">
          <a:xfrm>
            <a:off x="5675313" y="3735388"/>
            <a:ext cx="1800225" cy="360362"/>
            <a:chOff x="4560896" y="3740154"/>
            <a:chExt cx="1800000" cy="360363"/>
          </a:xfrm>
        </p:grpSpPr>
        <p:sp>
          <p:nvSpPr>
            <p:cNvPr id="26648" name="Line 34"/>
            <p:cNvSpPr>
              <a:spLocks noChangeShapeType="1"/>
            </p:cNvSpPr>
            <p:nvPr/>
          </p:nvSpPr>
          <p:spPr bwMode="auto">
            <a:xfrm>
              <a:off x="4560897" y="3740154"/>
              <a:ext cx="0" cy="360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Line 35"/>
            <p:cNvSpPr>
              <a:spLocks noChangeShapeType="1"/>
            </p:cNvSpPr>
            <p:nvPr/>
          </p:nvSpPr>
          <p:spPr bwMode="auto">
            <a:xfrm>
              <a:off x="4560896" y="3740154"/>
              <a:ext cx="18000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50" name="Oval 32"/>
          <p:cNvSpPr>
            <a:spLocks noChangeAspect="1" noChangeArrowheads="1"/>
          </p:cNvSpPr>
          <p:nvPr/>
        </p:nvSpPr>
        <p:spPr bwMode="auto">
          <a:xfrm>
            <a:off x="2746375" y="4059238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spect="1" noChangeArrowheads="1"/>
          </p:cNvSpPr>
          <p:nvPr/>
        </p:nvSpPr>
        <p:spPr bwMode="auto">
          <a:xfrm>
            <a:off x="3686175" y="4054475"/>
            <a:ext cx="90488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Oval 33"/>
          <p:cNvSpPr>
            <a:spLocks noChangeAspect="1" noChangeArrowheads="1"/>
          </p:cNvSpPr>
          <p:nvPr/>
        </p:nvSpPr>
        <p:spPr bwMode="auto">
          <a:xfrm>
            <a:off x="5630863" y="4059238"/>
            <a:ext cx="90487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6" name="Oval 48"/>
          <p:cNvSpPr>
            <a:spLocks noChangeAspect="1" noChangeArrowheads="1"/>
          </p:cNvSpPr>
          <p:nvPr/>
        </p:nvSpPr>
        <p:spPr bwMode="auto">
          <a:xfrm>
            <a:off x="7342188" y="4060825"/>
            <a:ext cx="90487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" name="Рисунок 32" descr="бур-на-петухе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3" y="2384425"/>
            <a:ext cx="12604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3" descr="харчевня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643063"/>
            <a:ext cx="11525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барабас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2352675"/>
            <a:ext cx="14398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6296E-6 L 0.11024 2.9629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9688 2.59259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1354 0.240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1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809 0.235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/>
      <p:bldP spid="1056" grpId="0"/>
      <p:bldP spid="1060" grpId="0"/>
      <p:bldP spid="1065" grpId="0"/>
      <p:bldP spid="1067" grpId="0"/>
      <p:bldP spid="2078" grpId="0"/>
      <p:bldP spid="8" grpId="0" animBg="1"/>
      <p:bldP spid="6" grpId="0" animBg="1"/>
      <p:bldP spid="4" grpId="0"/>
      <p:bldP spid="4" grpId="1"/>
      <p:bldP spid="5" grpId="0"/>
      <p:bldP spid="5" grpId="1"/>
      <p:bldP spid="2093" grpId="0" animBg="1"/>
      <p:bldP spid="209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366</TotalTime>
  <Words>825</Words>
  <Application>Microsoft Office PowerPoint</Application>
  <PresentationFormat>Экран (4:3)</PresentationFormat>
  <Paragraphs>251</Paragraphs>
  <Slides>23</Slides>
  <Notes>13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Garamond</vt:lpstr>
      <vt:lpstr>Times New Roman</vt:lpstr>
      <vt:lpstr>Savon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cp:lastModifiedBy>Анастасия I</cp:lastModifiedBy>
  <cp:revision>27</cp:revision>
  <dcterms:created xsi:type="dcterms:W3CDTF">2010-02-14T14:05:22Z</dcterms:created>
  <dcterms:modified xsi:type="dcterms:W3CDTF">2014-12-14T00:10:13Z</dcterms:modified>
</cp:coreProperties>
</file>